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90" r:id="rId2"/>
    <p:sldId id="291" r:id="rId3"/>
  </p:sldIdLst>
  <p:sldSz cx="6858000" cy="9906000" type="A4"/>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73574"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414141"/>
        </a:solidFill>
        <a:effectLst/>
        <a:uFillTx/>
        <a:latin typeface="Bodoni SvtyTwo ITC TT-Book"/>
        <a:ea typeface="Bodoni SvtyTwo ITC TT-Book"/>
        <a:cs typeface="Bodoni SvtyTwo ITC TT-Book"/>
        <a:sym typeface="Bodoni SvtyTwo ITC TT-Book"/>
      </a:defRPr>
    </a:lvl1pPr>
    <a:lvl2pPr marL="0" marR="0" indent="0" algn="ctr" defTabSz="573574"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414141"/>
        </a:solidFill>
        <a:effectLst/>
        <a:uFillTx/>
        <a:latin typeface="Bodoni SvtyTwo ITC TT-Book"/>
        <a:ea typeface="Bodoni SvtyTwo ITC TT-Book"/>
        <a:cs typeface="Bodoni SvtyTwo ITC TT-Book"/>
        <a:sym typeface="Bodoni SvtyTwo ITC TT-Book"/>
      </a:defRPr>
    </a:lvl2pPr>
    <a:lvl3pPr marL="0" marR="0" indent="0" algn="ctr" defTabSz="573574"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414141"/>
        </a:solidFill>
        <a:effectLst/>
        <a:uFillTx/>
        <a:latin typeface="Bodoni SvtyTwo ITC TT-Book"/>
        <a:ea typeface="Bodoni SvtyTwo ITC TT-Book"/>
        <a:cs typeface="Bodoni SvtyTwo ITC TT-Book"/>
        <a:sym typeface="Bodoni SvtyTwo ITC TT-Book"/>
      </a:defRPr>
    </a:lvl3pPr>
    <a:lvl4pPr marL="0" marR="0" indent="0" algn="ctr" defTabSz="573574"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414141"/>
        </a:solidFill>
        <a:effectLst/>
        <a:uFillTx/>
        <a:latin typeface="Bodoni SvtyTwo ITC TT-Book"/>
        <a:ea typeface="Bodoni SvtyTwo ITC TT-Book"/>
        <a:cs typeface="Bodoni SvtyTwo ITC TT-Book"/>
        <a:sym typeface="Bodoni SvtyTwo ITC TT-Book"/>
      </a:defRPr>
    </a:lvl4pPr>
    <a:lvl5pPr marL="0" marR="0" indent="0" algn="ctr" defTabSz="573574"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414141"/>
        </a:solidFill>
        <a:effectLst/>
        <a:uFillTx/>
        <a:latin typeface="Bodoni SvtyTwo ITC TT-Book"/>
        <a:ea typeface="Bodoni SvtyTwo ITC TT-Book"/>
        <a:cs typeface="Bodoni SvtyTwo ITC TT-Book"/>
        <a:sym typeface="Bodoni SvtyTwo ITC TT-Book"/>
      </a:defRPr>
    </a:lvl5pPr>
    <a:lvl6pPr marL="0" marR="0" indent="0" algn="ctr" defTabSz="573574"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414141"/>
        </a:solidFill>
        <a:effectLst/>
        <a:uFillTx/>
        <a:latin typeface="Bodoni SvtyTwo ITC TT-Book"/>
        <a:ea typeface="Bodoni SvtyTwo ITC TT-Book"/>
        <a:cs typeface="Bodoni SvtyTwo ITC TT-Book"/>
        <a:sym typeface="Bodoni SvtyTwo ITC TT-Book"/>
      </a:defRPr>
    </a:lvl6pPr>
    <a:lvl7pPr marL="0" marR="0" indent="0" algn="ctr" defTabSz="573574"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414141"/>
        </a:solidFill>
        <a:effectLst/>
        <a:uFillTx/>
        <a:latin typeface="Bodoni SvtyTwo ITC TT-Book"/>
        <a:ea typeface="Bodoni SvtyTwo ITC TT-Book"/>
        <a:cs typeface="Bodoni SvtyTwo ITC TT-Book"/>
        <a:sym typeface="Bodoni SvtyTwo ITC TT-Book"/>
      </a:defRPr>
    </a:lvl7pPr>
    <a:lvl8pPr marL="0" marR="0" indent="0" algn="ctr" defTabSz="573574"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414141"/>
        </a:solidFill>
        <a:effectLst/>
        <a:uFillTx/>
        <a:latin typeface="Bodoni SvtyTwo ITC TT-Book"/>
        <a:ea typeface="Bodoni SvtyTwo ITC TT-Book"/>
        <a:cs typeface="Bodoni SvtyTwo ITC TT-Book"/>
        <a:sym typeface="Bodoni SvtyTwo ITC TT-Book"/>
      </a:defRPr>
    </a:lvl8pPr>
    <a:lvl9pPr marL="0" marR="0" indent="0" algn="ctr" defTabSz="573574"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414141"/>
        </a:solidFill>
        <a:effectLst/>
        <a:uFillTx/>
        <a:latin typeface="Bodoni SvtyTwo ITC TT-Book"/>
        <a:ea typeface="Bodoni SvtyTwo ITC TT-Book"/>
        <a:cs typeface="Bodoni SvtyTwo ITC TT-Book"/>
        <a:sym typeface="Bodoni SvtyTwo ITC TT-Book"/>
      </a:defRPr>
    </a:lvl9pPr>
  </p:defaultTextStyle>
  <p:extLst>
    <p:ext uri="{EFAFB233-063F-42B5-8137-9DF3F51BA10A}">
      <p15:sldGuideLst xmlns:p15="http://schemas.microsoft.com/office/powerpoint/2012/main" xmlns="">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Bodoni SvtyTwo ITC TT-Book"/>
          <a:ea typeface="Bodoni SvtyTwo ITC TT-Book"/>
          <a:cs typeface="Bodoni SvtyTwo ITC TT-Book"/>
        </a:font>
        <a:srgbClr val="414141"/>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rgbClr val="C9C3BA">
              <a:alpha val="50000"/>
            </a:srgbClr>
          </a:solidFill>
        </a:fill>
      </a:tcStyle>
    </a:band2H>
    <a:firstCol>
      <a:tcTxStyle b="off" i="off">
        <a:font>
          <a:latin typeface="Bodoni SvtyTwo ITC TT-Book"/>
          <a:ea typeface="Bodoni SvtyTwo ITC TT-Book"/>
          <a:cs typeface="Bodoni SvtyTwo ITC TT-Book"/>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89847F"/>
          </a:solidFill>
        </a:fill>
      </a:tcStyle>
    </a:firstCol>
    <a:lastRow>
      <a:tcTxStyle b="off" i="off">
        <a:font>
          <a:latin typeface="Bodoni SvtyTwo ITC TT-Book"/>
          <a:ea typeface="Bodoni SvtyTwo ITC TT-Book"/>
          <a:cs typeface="Bodoni SvtyTwo ITC TT-Book"/>
        </a:font>
        <a:srgbClr val="414141"/>
      </a:tcTxStyle>
      <a:tcStyle>
        <a:tcBdr>
          <a:left>
            <a:ln w="12700" cap="flat">
              <a:noFill/>
              <a:miter lim="400000"/>
            </a:ln>
          </a:left>
          <a:right>
            <a:ln w="12700" cap="flat">
              <a:noFill/>
              <a:miter lim="400000"/>
            </a:ln>
          </a:right>
          <a:top>
            <a:ln w="12700" cap="flat">
              <a:solidFill>
                <a:srgbClr val="525252"/>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
          <a:latin typeface="Bodoni SvtyTwo ITC TT-Book"/>
          <a:ea typeface="Bodoni SvtyTwo ITC TT-Book"/>
          <a:cs typeface="Bodoni SvtyTwo ITC TT-Book"/>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B0564E"/>
          </a:solidFill>
        </a:fill>
      </a:tcStyle>
    </a:firstRow>
  </a:tblStyle>
  <a:tblStyle styleId="{C7B018BB-80A7-4F77-B60F-C8B233D01FF8}" styleName="">
    <a:tblBg/>
    <a:wholeTbl>
      <a:tcTxStyle b="off" i="off">
        <a:font>
          <a:latin typeface="Bodoni SvtyTwo ITC TT-Book"/>
          <a:ea typeface="Bodoni SvtyTwo ITC TT-Book"/>
          <a:cs typeface="Bodoni SvtyTwo ITC TT-Book"/>
        </a:font>
        <a:srgbClr val="414141"/>
      </a:tcTxStyle>
      <a:tcStyle>
        <a:tcBdr>
          <a:left>
            <a:ln w="12700" cap="flat">
              <a:solidFill>
                <a:srgbClr val="C9C3BA"/>
              </a:solidFill>
              <a:custDash>
                <a:ds d="100000" sp="200000"/>
              </a:custDash>
              <a:miter lim="400000"/>
            </a:ln>
          </a:left>
          <a:right>
            <a:ln w="12700" cap="flat">
              <a:solidFill>
                <a:srgbClr val="C9C3BA"/>
              </a:solidFill>
              <a:custDash>
                <a:ds d="100000" sp="200000"/>
              </a:custDash>
              <a:miter lim="400000"/>
            </a:ln>
          </a:right>
          <a:top>
            <a:ln w="12700" cap="flat">
              <a:solidFill>
                <a:srgbClr val="C9C3BA"/>
              </a:solidFill>
              <a:custDash>
                <a:ds d="100000" sp="200000"/>
              </a:custDash>
              <a:miter lim="400000"/>
            </a:ln>
          </a:top>
          <a:bottom>
            <a:ln w="12700" cap="flat">
              <a:solidFill>
                <a:srgbClr val="C9C3BA"/>
              </a:solidFill>
              <a:custDash>
                <a:ds d="100000" sp="200000"/>
              </a:custDash>
              <a:miter lim="400000"/>
            </a:ln>
          </a:bottom>
          <a:insideH>
            <a:ln w="12700" cap="flat">
              <a:solidFill>
                <a:srgbClr val="C9C3BA"/>
              </a:solidFill>
              <a:custDash>
                <a:ds d="100000" sp="200000"/>
              </a:custDash>
              <a:miter lim="400000"/>
            </a:ln>
          </a:insideH>
          <a:insideV>
            <a:ln w="12700" cap="flat">
              <a:solidFill>
                <a:srgbClr val="C9C3BA"/>
              </a:solidFill>
              <a:custDash>
                <a:ds d="100000" sp="200000"/>
              </a:custDash>
              <a:miter lim="400000"/>
            </a:ln>
          </a:insideV>
        </a:tcBdr>
        <a:fill>
          <a:noFill/>
        </a:fill>
      </a:tcStyle>
    </a:wholeTbl>
    <a:band2H>
      <a:tcTxStyle/>
      <a:tcStyle>
        <a:tcBdr/>
        <a:fill>
          <a:solidFill>
            <a:srgbClr val="C9C3BA">
              <a:alpha val="75000"/>
            </a:srgbClr>
          </a:solidFill>
        </a:fill>
      </a:tcStyle>
    </a:band2H>
    <a:firstCol>
      <a:tcTxStyle b="off" i="off">
        <a:font>
          <a:latin typeface="Bodoni SvtyTwo ITC TT-Book"/>
          <a:ea typeface="Bodoni SvtyTwo ITC TT-Book"/>
          <a:cs typeface="Bodoni SvtyTwo ITC TT-Book"/>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
          <a:latin typeface="Bodoni SvtyTwo ITC TT-Book"/>
          <a:ea typeface="Bodoni SvtyTwo ITC TT-Book"/>
          <a:cs typeface="Bodoni SvtyTwo ITC TT-Book"/>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
          <a:latin typeface="Bodoni SvtyTwo ITC TT-Book"/>
          <a:ea typeface="Bodoni SvtyTwo ITC TT-Book"/>
          <a:cs typeface="Bodoni SvtyTwo ITC TT-Book"/>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Row>
  </a:tblStyle>
  <a:tblStyle styleId="{EEE7283C-3CF3-47DC-8721-378D4A62B228}" styleName="">
    <a:tblBg/>
    <a:wholeTbl>
      <a:tcTxStyle b="off" i="off">
        <a:font>
          <a:latin typeface="Bodoni SvtyTwo ITC TT-Book"/>
          <a:ea typeface="Bodoni SvtyTwo ITC TT-Book"/>
          <a:cs typeface="Bodoni SvtyTwo ITC TT-Book"/>
        </a:font>
        <a:srgbClr val="414141"/>
      </a:tcTxStyle>
      <a:tcStyle>
        <a:tcBdr>
          <a:left>
            <a:ln w="12700" cap="flat">
              <a:solidFill>
                <a:srgbClr val="414141"/>
              </a:solidFill>
              <a:prstDash val="solid"/>
              <a:round/>
            </a:ln>
          </a:left>
          <a:right>
            <a:ln w="12700" cap="flat">
              <a:solidFill>
                <a:srgbClr val="414141"/>
              </a:solidFill>
              <a:prstDash val="solid"/>
              <a:round/>
            </a:ln>
          </a:right>
          <a:top>
            <a:ln w="12700" cap="flat">
              <a:solidFill>
                <a:srgbClr val="414141"/>
              </a:solidFill>
              <a:prstDash val="solid"/>
              <a:round/>
            </a:ln>
          </a:top>
          <a:bottom>
            <a:ln w="12700" cap="flat">
              <a:solidFill>
                <a:srgbClr val="414141"/>
              </a:solidFill>
              <a:prstDash val="solid"/>
              <a:round/>
            </a:ln>
          </a:bottom>
          <a:insideH>
            <a:ln w="12700" cap="flat">
              <a:solidFill>
                <a:srgbClr val="414141"/>
              </a:solidFill>
              <a:prstDash val="solid"/>
              <a:round/>
            </a:ln>
          </a:insideH>
          <a:insideV>
            <a:ln w="12700" cap="flat">
              <a:solidFill>
                <a:srgbClr val="414141"/>
              </a:solidFill>
              <a:prstDash val="solid"/>
              <a:round/>
            </a:ln>
          </a:insideV>
        </a:tcBdr>
        <a:fill>
          <a:noFill/>
        </a:fill>
      </a:tcStyle>
    </a:wholeTbl>
    <a:band2H>
      <a:tcTxStyle/>
      <a:tcStyle>
        <a:tcBdr/>
        <a:fill>
          <a:solidFill>
            <a:srgbClr val="FFFFFF"/>
          </a:solidFill>
        </a:fill>
      </a:tcStyle>
    </a:band2H>
    <a:firstCol>
      <a:tcTxStyle b="off" i="off">
        <a:font>
          <a:latin typeface="Bodoni SvtyTwo ITC TT-Book"/>
          <a:ea typeface="Bodoni SvtyTwo ITC TT-Book"/>
          <a:cs typeface="Bodoni SvtyTwo ITC TT-Book"/>
        </a:font>
        <a:srgbClr val="414141"/>
      </a:tcTxStyle>
      <a:tcStyle>
        <a:tcBdr>
          <a:left>
            <a:ln w="12700" cap="flat">
              <a:solidFill>
                <a:srgbClr val="414141"/>
              </a:solidFill>
              <a:prstDash val="solid"/>
              <a:round/>
            </a:ln>
          </a:left>
          <a:right>
            <a:ln w="12700" cap="flat">
              <a:solidFill>
                <a:srgbClr val="414141"/>
              </a:solidFill>
              <a:prstDash val="solid"/>
              <a:round/>
            </a:ln>
          </a:right>
          <a:top>
            <a:ln w="12700" cap="flat">
              <a:solidFill>
                <a:srgbClr val="414141"/>
              </a:solidFill>
              <a:prstDash val="solid"/>
              <a:round/>
            </a:ln>
          </a:top>
          <a:bottom>
            <a:ln w="12700" cap="flat">
              <a:solidFill>
                <a:srgbClr val="414141"/>
              </a:solidFill>
              <a:prstDash val="solid"/>
              <a:round/>
            </a:ln>
          </a:bottom>
          <a:insideH>
            <a:ln w="12700" cap="flat">
              <a:solidFill>
                <a:srgbClr val="414141"/>
              </a:solidFill>
              <a:prstDash val="solid"/>
              <a:round/>
            </a:ln>
          </a:insideH>
          <a:insideV>
            <a:ln w="12700" cap="flat">
              <a:solidFill>
                <a:srgbClr val="414141"/>
              </a:solidFill>
              <a:prstDash val="solid"/>
              <a:round/>
            </a:ln>
          </a:insideV>
        </a:tcBdr>
        <a:fill>
          <a:noFill/>
        </a:fill>
      </a:tcStyle>
    </a:firstCol>
    <a:lastRow>
      <a:tcTxStyle b="off" i="off">
        <a:font>
          <a:latin typeface="Bodoni SvtyTwo ITC TT-Book"/>
          <a:ea typeface="Bodoni SvtyTwo ITC TT-Book"/>
          <a:cs typeface="Bodoni SvtyTwo ITC TT-Book"/>
        </a:font>
        <a:srgbClr val="414141"/>
      </a:tcTxStyle>
      <a:tcStyle>
        <a:tcBdr>
          <a:left>
            <a:ln w="12700" cap="flat">
              <a:solidFill>
                <a:srgbClr val="414141"/>
              </a:solidFill>
              <a:prstDash val="solid"/>
              <a:round/>
            </a:ln>
          </a:left>
          <a:right>
            <a:ln w="12700" cap="flat">
              <a:solidFill>
                <a:srgbClr val="414141"/>
              </a:solidFill>
              <a:prstDash val="solid"/>
              <a:round/>
            </a:ln>
          </a:right>
          <a:top>
            <a:ln w="12700" cap="flat">
              <a:solidFill>
                <a:srgbClr val="414141"/>
              </a:solidFill>
              <a:prstDash val="solid"/>
              <a:round/>
            </a:ln>
          </a:top>
          <a:bottom>
            <a:ln w="12700" cap="flat">
              <a:solidFill>
                <a:srgbClr val="414141"/>
              </a:solidFill>
              <a:prstDash val="solid"/>
              <a:round/>
            </a:ln>
          </a:bottom>
          <a:insideH>
            <a:ln w="12700" cap="flat">
              <a:solidFill>
                <a:srgbClr val="414141"/>
              </a:solidFill>
              <a:prstDash val="solid"/>
              <a:round/>
            </a:ln>
          </a:insideH>
          <a:insideV>
            <a:ln w="12700" cap="flat">
              <a:solidFill>
                <a:srgbClr val="414141"/>
              </a:solidFill>
              <a:prstDash val="solid"/>
              <a:round/>
            </a:ln>
          </a:insideV>
        </a:tcBdr>
        <a:fill>
          <a:noFill/>
        </a:fill>
      </a:tcStyle>
    </a:lastRow>
    <a:firstRow>
      <a:tcTxStyle b="off" i="off">
        <a:font>
          <a:latin typeface="Bodoni SvtyTwo ITC TT-Book"/>
          <a:ea typeface="Bodoni SvtyTwo ITC TT-Book"/>
          <a:cs typeface="Bodoni SvtyTwo ITC TT-Book"/>
        </a:font>
        <a:srgbClr val="414141"/>
      </a:tcTxStyle>
      <a:tcStyle>
        <a:tcBdr>
          <a:left>
            <a:ln w="12700" cap="flat">
              <a:solidFill>
                <a:srgbClr val="414141"/>
              </a:solidFill>
              <a:prstDash val="solid"/>
              <a:round/>
            </a:ln>
          </a:left>
          <a:right>
            <a:ln w="12700" cap="flat">
              <a:solidFill>
                <a:srgbClr val="414141"/>
              </a:solidFill>
              <a:prstDash val="solid"/>
              <a:round/>
            </a:ln>
          </a:right>
          <a:top>
            <a:ln w="12700" cap="flat">
              <a:solidFill>
                <a:srgbClr val="414141"/>
              </a:solidFill>
              <a:prstDash val="solid"/>
              <a:round/>
            </a:ln>
          </a:top>
          <a:bottom>
            <a:ln w="12700" cap="flat">
              <a:solidFill>
                <a:srgbClr val="414141"/>
              </a:solidFill>
              <a:prstDash val="solid"/>
              <a:round/>
            </a:ln>
          </a:bottom>
          <a:insideH>
            <a:ln w="12700" cap="flat">
              <a:solidFill>
                <a:srgbClr val="414141"/>
              </a:solidFill>
              <a:prstDash val="solid"/>
              <a:round/>
            </a:ln>
          </a:insideH>
          <a:insideV>
            <a:ln w="12700" cap="flat">
              <a:solidFill>
                <a:srgbClr val="414141"/>
              </a:solidFill>
              <a:prstDash val="solid"/>
              <a:round/>
            </a:ln>
          </a:insideV>
        </a:tcBdr>
        <a:fill>
          <a:noFill/>
        </a:fill>
      </a:tcStyle>
    </a:firstRow>
  </a:tblStyle>
  <a:tblStyle styleId="{CF821DB8-F4EB-4A41-A1BA-3FCAFE7338EE}" styleName="">
    <a:tblBg/>
    <a:wholeTbl>
      <a:tcTxStyle b="off" i="off">
        <a:font>
          <a:latin typeface="Bodoni SvtyTwo ITC TT-Book"/>
          <a:ea typeface="Bodoni SvtyTwo ITC TT-Book"/>
          <a:cs typeface="Bodoni SvtyTwo ITC TT-Book"/>
        </a:font>
        <a:srgbClr val="414141"/>
      </a:tcTxStyle>
      <a:tcStyle>
        <a:tcBdr>
          <a:left>
            <a:ln w="12700" cap="flat">
              <a:solidFill>
                <a:srgbClr val="004141"/>
              </a:solidFill>
              <a:prstDash val="solid"/>
              <a:round/>
            </a:ln>
          </a:left>
          <a:right>
            <a:ln w="12700" cap="flat">
              <a:solidFill>
                <a:srgbClr val="004141"/>
              </a:solidFill>
              <a:prstDash val="solid"/>
              <a:round/>
            </a:ln>
          </a:right>
          <a:top>
            <a:ln w="12700" cap="flat">
              <a:solidFill>
                <a:srgbClr val="004141"/>
              </a:solidFill>
              <a:prstDash val="solid"/>
              <a:round/>
            </a:ln>
          </a:top>
          <a:bottom>
            <a:ln w="12700" cap="flat">
              <a:solidFill>
                <a:srgbClr val="004141"/>
              </a:solidFill>
              <a:prstDash val="solid"/>
              <a:round/>
            </a:ln>
          </a:bottom>
          <a:insideH>
            <a:ln w="12700" cap="flat">
              <a:solidFill>
                <a:srgbClr val="004141"/>
              </a:solidFill>
              <a:prstDash val="solid"/>
              <a:round/>
            </a:ln>
          </a:insideH>
          <a:insideV>
            <a:ln w="12700" cap="flat">
              <a:solidFill>
                <a:srgbClr val="004141"/>
              </a:solidFill>
              <a:prstDash val="solid"/>
              <a:round/>
            </a:ln>
          </a:insideV>
        </a:tcBdr>
        <a:fill>
          <a:solidFill>
            <a:srgbClr val="D4DBE3"/>
          </a:solidFill>
        </a:fill>
      </a:tcStyle>
    </a:wholeTbl>
    <a:band2H>
      <a:tcTxStyle/>
      <a:tcStyle>
        <a:tcBdr/>
        <a:fill>
          <a:solidFill>
            <a:srgbClr val="EBEEF2"/>
          </a:solidFill>
        </a:fill>
      </a:tcStyle>
    </a:band2H>
    <a:firstCol>
      <a:tcTxStyle b="on" i="off">
        <a:font>
          <a:latin typeface="Bodoni SvtyTwo ITC TT-Bold"/>
          <a:ea typeface="Bodoni SvtyTwo ITC TT-Bold"/>
          <a:cs typeface="Bodoni SvtyTwo ITC TT-Bold"/>
        </a:font>
        <a:srgbClr val="004141"/>
      </a:tcTxStyle>
      <a:tcStyle>
        <a:tcBdr>
          <a:left>
            <a:ln w="12700" cap="flat">
              <a:solidFill>
                <a:srgbClr val="004141"/>
              </a:solidFill>
              <a:prstDash val="solid"/>
              <a:round/>
            </a:ln>
          </a:left>
          <a:right>
            <a:ln w="12700" cap="flat">
              <a:solidFill>
                <a:srgbClr val="004141"/>
              </a:solidFill>
              <a:prstDash val="solid"/>
              <a:round/>
            </a:ln>
          </a:right>
          <a:top>
            <a:ln w="12700" cap="flat">
              <a:solidFill>
                <a:srgbClr val="004141"/>
              </a:solidFill>
              <a:prstDash val="solid"/>
              <a:round/>
            </a:ln>
          </a:top>
          <a:bottom>
            <a:ln w="12700" cap="flat">
              <a:solidFill>
                <a:srgbClr val="004141"/>
              </a:solidFill>
              <a:prstDash val="solid"/>
              <a:round/>
            </a:ln>
          </a:bottom>
          <a:insideH>
            <a:ln w="12700" cap="flat">
              <a:solidFill>
                <a:srgbClr val="004141"/>
              </a:solidFill>
              <a:prstDash val="solid"/>
              <a:round/>
            </a:ln>
          </a:insideH>
          <a:insideV>
            <a:ln w="12700" cap="flat">
              <a:solidFill>
                <a:srgbClr val="004141"/>
              </a:solidFill>
              <a:prstDash val="solid"/>
              <a:round/>
            </a:ln>
          </a:insideV>
        </a:tcBdr>
        <a:fill>
          <a:solidFill>
            <a:schemeClr val="accent1"/>
          </a:solidFill>
        </a:fill>
      </a:tcStyle>
    </a:firstCol>
    <a:lastRow>
      <a:tcTxStyle b="on" i="off">
        <a:font>
          <a:latin typeface="Bodoni SvtyTwo ITC TT-Bold"/>
          <a:ea typeface="Bodoni SvtyTwo ITC TT-Bold"/>
          <a:cs typeface="Bodoni SvtyTwo ITC TT-Bold"/>
        </a:font>
        <a:srgbClr val="004141"/>
      </a:tcTxStyle>
      <a:tcStyle>
        <a:tcBdr>
          <a:left>
            <a:ln w="12700" cap="flat">
              <a:solidFill>
                <a:srgbClr val="004141"/>
              </a:solidFill>
              <a:prstDash val="solid"/>
              <a:round/>
            </a:ln>
          </a:left>
          <a:right>
            <a:ln w="12700" cap="flat">
              <a:solidFill>
                <a:srgbClr val="004141"/>
              </a:solidFill>
              <a:prstDash val="solid"/>
              <a:round/>
            </a:ln>
          </a:right>
          <a:top>
            <a:ln w="38100" cap="flat">
              <a:solidFill>
                <a:srgbClr val="004141"/>
              </a:solidFill>
              <a:prstDash val="solid"/>
              <a:round/>
            </a:ln>
          </a:top>
          <a:bottom>
            <a:ln w="12700" cap="flat">
              <a:solidFill>
                <a:srgbClr val="004141"/>
              </a:solidFill>
              <a:prstDash val="solid"/>
              <a:round/>
            </a:ln>
          </a:bottom>
          <a:insideH>
            <a:ln w="12700" cap="flat">
              <a:solidFill>
                <a:srgbClr val="004141"/>
              </a:solidFill>
              <a:prstDash val="solid"/>
              <a:round/>
            </a:ln>
          </a:insideH>
          <a:insideV>
            <a:ln w="12700" cap="flat">
              <a:solidFill>
                <a:srgbClr val="004141"/>
              </a:solidFill>
              <a:prstDash val="solid"/>
              <a:round/>
            </a:ln>
          </a:insideV>
        </a:tcBdr>
        <a:fill>
          <a:solidFill>
            <a:schemeClr val="accent1"/>
          </a:solidFill>
        </a:fill>
      </a:tcStyle>
    </a:lastRow>
    <a:firstRow>
      <a:tcTxStyle b="on" i="off">
        <a:font>
          <a:latin typeface="Bodoni SvtyTwo ITC TT-Bold"/>
          <a:ea typeface="Bodoni SvtyTwo ITC TT-Bold"/>
          <a:cs typeface="Bodoni SvtyTwo ITC TT-Bold"/>
        </a:font>
        <a:srgbClr val="004141"/>
      </a:tcTxStyle>
      <a:tcStyle>
        <a:tcBdr>
          <a:left>
            <a:ln w="12700" cap="flat">
              <a:solidFill>
                <a:srgbClr val="004141"/>
              </a:solidFill>
              <a:prstDash val="solid"/>
              <a:round/>
            </a:ln>
          </a:left>
          <a:right>
            <a:ln w="12700" cap="flat">
              <a:solidFill>
                <a:srgbClr val="004141"/>
              </a:solidFill>
              <a:prstDash val="solid"/>
              <a:round/>
            </a:ln>
          </a:right>
          <a:top>
            <a:ln w="12700" cap="flat">
              <a:solidFill>
                <a:srgbClr val="004141"/>
              </a:solidFill>
              <a:prstDash val="solid"/>
              <a:round/>
            </a:ln>
          </a:top>
          <a:bottom>
            <a:ln w="38100" cap="flat">
              <a:solidFill>
                <a:srgbClr val="004141"/>
              </a:solidFill>
              <a:prstDash val="solid"/>
              <a:round/>
            </a:ln>
          </a:bottom>
          <a:insideH>
            <a:ln w="12700" cap="flat">
              <a:solidFill>
                <a:srgbClr val="004141"/>
              </a:solidFill>
              <a:prstDash val="solid"/>
              <a:round/>
            </a:ln>
          </a:insideH>
          <a:insideV>
            <a:ln w="12700" cap="flat">
              <a:solidFill>
                <a:srgbClr val="004141"/>
              </a:solidFill>
              <a:prstDash val="solid"/>
              <a:round/>
            </a:ln>
          </a:insideV>
        </a:tcBdr>
        <a:fill>
          <a:solidFill>
            <a:schemeClr val="accent1"/>
          </a:solidFill>
        </a:fill>
      </a:tcStyle>
    </a:firstRow>
  </a:tblStyle>
  <a:tblStyle styleId="{33BA23B1-9221-436E-865A-0063620EA4FD}" styleName="">
    <a:tblBg/>
    <a:wholeTbl>
      <a:tcTxStyle b="off" i="off">
        <a:font>
          <a:latin typeface="Bodoni SvtyTwo ITC TT-Book"/>
          <a:ea typeface="Bodoni SvtyTwo ITC TT-Book"/>
          <a:cs typeface="Bodoni SvtyTwo ITC TT-Book"/>
        </a:font>
        <a:srgbClr val="414141"/>
      </a:tcTxStyle>
      <a:tcStyle>
        <a:tcBdr>
          <a:left>
            <a:ln w="12700" cap="flat">
              <a:solidFill>
                <a:srgbClr val="004141"/>
              </a:solidFill>
              <a:prstDash val="solid"/>
              <a:round/>
            </a:ln>
          </a:left>
          <a:right>
            <a:ln w="12700" cap="flat">
              <a:solidFill>
                <a:srgbClr val="004141"/>
              </a:solidFill>
              <a:prstDash val="solid"/>
              <a:round/>
            </a:ln>
          </a:right>
          <a:top>
            <a:ln w="12700" cap="flat">
              <a:solidFill>
                <a:srgbClr val="004141"/>
              </a:solidFill>
              <a:prstDash val="solid"/>
              <a:round/>
            </a:ln>
          </a:top>
          <a:bottom>
            <a:ln w="12700" cap="flat">
              <a:solidFill>
                <a:srgbClr val="004141"/>
              </a:solidFill>
              <a:prstDash val="solid"/>
              <a:round/>
            </a:ln>
          </a:bottom>
          <a:insideH>
            <a:ln w="12700" cap="flat">
              <a:solidFill>
                <a:srgbClr val="004141"/>
              </a:solidFill>
              <a:prstDash val="solid"/>
              <a:round/>
            </a:ln>
          </a:insideH>
          <a:insideV>
            <a:ln w="12700" cap="flat">
              <a:solidFill>
                <a:srgbClr val="004141"/>
              </a:solidFill>
              <a:prstDash val="solid"/>
              <a:round/>
            </a:ln>
          </a:insideV>
        </a:tcBdr>
        <a:fill>
          <a:solidFill>
            <a:srgbClr val="DFE2D3"/>
          </a:solidFill>
        </a:fill>
      </a:tcStyle>
    </a:wholeTbl>
    <a:band2H>
      <a:tcTxStyle/>
      <a:tcStyle>
        <a:tcBdr/>
        <a:fill>
          <a:solidFill>
            <a:srgbClr val="F0F1EA"/>
          </a:solidFill>
        </a:fill>
      </a:tcStyle>
    </a:band2H>
    <a:firstCol>
      <a:tcTxStyle b="on" i="off">
        <a:font>
          <a:latin typeface="Bodoni SvtyTwo ITC TT-Bold"/>
          <a:ea typeface="Bodoni SvtyTwo ITC TT-Bold"/>
          <a:cs typeface="Bodoni SvtyTwo ITC TT-Bold"/>
        </a:font>
        <a:srgbClr val="004141"/>
      </a:tcTxStyle>
      <a:tcStyle>
        <a:tcBdr>
          <a:left>
            <a:ln w="12700" cap="flat">
              <a:solidFill>
                <a:srgbClr val="004141"/>
              </a:solidFill>
              <a:prstDash val="solid"/>
              <a:round/>
            </a:ln>
          </a:left>
          <a:right>
            <a:ln w="12700" cap="flat">
              <a:solidFill>
                <a:srgbClr val="004141"/>
              </a:solidFill>
              <a:prstDash val="solid"/>
              <a:round/>
            </a:ln>
          </a:right>
          <a:top>
            <a:ln w="12700" cap="flat">
              <a:solidFill>
                <a:srgbClr val="004141"/>
              </a:solidFill>
              <a:prstDash val="solid"/>
              <a:round/>
            </a:ln>
          </a:top>
          <a:bottom>
            <a:ln w="12700" cap="flat">
              <a:solidFill>
                <a:srgbClr val="004141"/>
              </a:solidFill>
              <a:prstDash val="solid"/>
              <a:round/>
            </a:ln>
          </a:bottom>
          <a:insideH>
            <a:ln w="12700" cap="flat">
              <a:solidFill>
                <a:srgbClr val="004141"/>
              </a:solidFill>
              <a:prstDash val="solid"/>
              <a:round/>
            </a:ln>
          </a:insideH>
          <a:insideV>
            <a:ln w="12700" cap="flat">
              <a:solidFill>
                <a:srgbClr val="004141"/>
              </a:solidFill>
              <a:prstDash val="solid"/>
              <a:round/>
            </a:ln>
          </a:insideV>
        </a:tcBdr>
        <a:fill>
          <a:solidFill>
            <a:schemeClr val="accent3"/>
          </a:solidFill>
        </a:fill>
      </a:tcStyle>
    </a:firstCol>
    <a:lastRow>
      <a:tcTxStyle b="on" i="off">
        <a:font>
          <a:latin typeface="Bodoni SvtyTwo ITC TT-Bold"/>
          <a:ea typeface="Bodoni SvtyTwo ITC TT-Bold"/>
          <a:cs typeface="Bodoni SvtyTwo ITC TT-Bold"/>
        </a:font>
        <a:srgbClr val="004141"/>
      </a:tcTxStyle>
      <a:tcStyle>
        <a:tcBdr>
          <a:left>
            <a:ln w="12700" cap="flat">
              <a:solidFill>
                <a:srgbClr val="004141"/>
              </a:solidFill>
              <a:prstDash val="solid"/>
              <a:round/>
            </a:ln>
          </a:left>
          <a:right>
            <a:ln w="12700" cap="flat">
              <a:solidFill>
                <a:srgbClr val="004141"/>
              </a:solidFill>
              <a:prstDash val="solid"/>
              <a:round/>
            </a:ln>
          </a:right>
          <a:top>
            <a:ln w="38100" cap="flat">
              <a:solidFill>
                <a:srgbClr val="004141"/>
              </a:solidFill>
              <a:prstDash val="solid"/>
              <a:round/>
            </a:ln>
          </a:top>
          <a:bottom>
            <a:ln w="12700" cap="flat">
              <a:solidFill>
                <a:srgbClr val="004141"/>
              </a:solidFill>
              <a:prstDash val="solid"/>
              <a:round/>
            </a:ln>
          </a:bottom>
          <a:insideH>
            <a:ln w="12700" cap="flat">
              <a:solidFill>
                <a:srgbClr val="004141"/>
              </a:solidFill>
              <a:prstDash val="solid"/>
              <a:round/>
            </a:ln>
          </a:insideH>
          <a:insideV>
            <a:ln w="12700" cap="flat">
              <a:solidFill>
                <a:srgbClr val="004141"/>
              </a:solidFill>
              <a:prstDash val="solid"/>
              <a:round/>
            </a:ln>
          </a:insideV>
        </a:tcBdr>
        <a:fill>
          <a:solidFill>
            <a:schemeClr val="accent3"/>
          </a:solidFill>
        </a:fill>
      </a:tcStyle>
    </a:lastRow>
    <a:firstRow>
      <a:tcTxStyle b="on" i="off">
        <a:font>
          <a:latin typeface="Bodoni SvtyTwo ITC TT-Bold"/>
          <a:ea typeface="Bodoni SvtyTwo ITC TT-Bold"/>
          <a:cs typeface="Bodoni SvtyTwo ITC TT-Bold"/>
        </a:font>
        <a:srgbClr val="004141"/>
      </a:tcTxStyle>
      <a:tcStyle>
        <a:tcBdr>
          <a:left>
            <a:ln w="12700" cap="flat">
              <a:solidFill>
                <a:srgbClr val="004141"/>
              </a:solidFill>
              <a:prstDash val="solid"/>
              <a:round/>
            </a:ln>
          </a:left>
          <a:right>
            <a:ln w="12700" cap="flat">
              <a:solidFill>
                <a:srgbClr val="004141"/>
              </a:solidFill>
              <a:prstDash val="solid"/>
              <a:round/>
            </a:ln>
          </a:right>
          <a:top>
            <a:ln w="12700" cap="flat">
              <a:solidFill>
                <a:srgbClr val="004141"/>
              </a:solidFill>
              <a:prstDash val="solid"/>
              <a:round/>
            </a:ln>
          </a:top>
          <a:bottom>
            <a:ln w="38100" cap="flat">
              <a:solidFill>
                <a:srgbClr val="004141"/>
              </a:solidFill>
              <a:prstDash val="solid"/>
              <a:round/>
            </a:ln>
          </a:bottom>
          <a:insideH>
            <a:ln w="12700" cap="flat">
              <a:solidFill>
                <a:srgbClr val="004141"/>
              </a:solidFill>
              <a:prstDash val="solid"/>
              <a:round/>
            </a:ln>
          </a:insideH>
          <a:insideV>
            <a:ln w="12700" cap="flat">
              <a:solidFill>
                <a:srgbClr val="004141"/>
              </a:solidFill>
              <a:prstDash val="solid"/>
              <a:round/>
            </a:ln>
          </a:insideV>
        </a:tcBdr>
        <a:fill>
          <a:solidFill>
            <a:schemeClr val="accent3"/>
          </a:solidFill>
        </a:fill>
      </a:tcStyle>
    </a:firstRow>
  </a:tblStyle>
  <a:tblStyle styleId="{2708684C-4D16-4618-839F-0558EEFCDFE6}" styleName="">
    <a:tblBg/>
    <a:wholeTbl>
      <a:tcTxStyle b="off" i="off">
        <a:font>
          <a:latin typeface="Bodoni SvtyTwo ITC TT-Book"/>
          <a:ea typeface="Bodoni SvtyTwo ITC TT-Book"/>
          <a:cs typeface="Bodoni SvtyTwo ITC TT-Book"/>
        </a:font>
        <a:srgbClr val="414141"/>
      </a:tcTxStyle>
      <a:tcStyle>
        <a:tcBdr>
          <a:left>
            <a:ln w="12700" cap="flat">
              <a:solidFill>
                <a:srgbClr val="004141"/>
              </a:solidFill>
              <a:prstDash val="solid"/>
              <a:round/>
            </a:ln>
          </a:left>
          <a:right>
            <a:ln w="12700" cap="flat">
              <a:solidFill>
                <a:srgbClr val="004141"/>
              </a:solidFill>
              <a:prstDash val="solid"/>
              <a:round/>
            </a:ln>
          </a:right>
          <a:top>
            <a:ln w="12700" cap="flat">
              <a:solidFill>
                <a:srgbClr val="004141"/>
              </a:solidFill>
              <a:prstDash val="solid"/>
              <a:round/>
            </a:ln>
          </a:top>
          <a:bottom>
            <a:ln w="12700" cap="flat">
              <a:solidFill>
                <a:srgbClr val="004141"/>
              </a:solidFill>
              <a:prstDash val="solid"/>
              <a:round/>
            </a:ln>
          </a:bottom>
          <a:insideH>
            <a:ln w="12700" cap="flat">
              <a:solidFill>
                <a:srgbClr val="004141"/>
              </a:solidFill>
              <a:prstDash val="solid"/>
              <a:round/>
            </a:ln>
          </a:insideH>
          <a:insideV>
            <a:ln w="12700" cap="flat">
              <a:solidFill>
                <a:srgbClr val="004141"/>
              </a:solidFill>
              <a:prstDash val="solid"/>
              <a:round/>
            </a:ln>
          </a:insideV>
        </a:tcBdr>
        <a:fill>
          <a:solidFill>
            <a:srgbClr val="DEDCE1"/>
          </a:solidFill>
        </a:fill>
      </a:tcStyle>
    </a:wholeTbl>
    <a:band2H>
      <a:tcTxStyle/>
      <a:tcStyle>
        <a:tcBdr/>
        <a:fill>
          <a:solidFill>
            <a:srgbClr val="EFEEF1"/>
          </a:solidFill>
        </a:fill>
      </a:tcStyle>
    </a:band2H>
    <a:firstCol>
      <a:tcTxStyle b="on" i="off">
        <a:font>
          <a:latin typeface="Bodoni SvtyTwo ITC TT-Bold"/>
          <a:ea typeface="Bodoni SvtyTwo ITC TT-Bold"/>
          <a:cs typeface="Bodoni SvtyTwo ITC TT-Bold"/>
        </a:font>
        <a:srgbClr val="004141"/>
      </a:tcTxStyle>
      <a:tcStyle>
        <a:tcBdr>
          <a:left>
            <a:ln w="12700" cap="flat">
              <a:solidFill>
                <a:srgbClr val="004141"/>
              </a:solidFill>
              <a:prstDash val="solid"/>
              <a:round/>
            </a:ln>
          </a:left>
          <a:right>
            <a:ln w="12700" cap="flat">
              <a:solidFill>
                <a:srgbClr val="004141"/>
              </a:solidFill>
              <a:prstDash val="solid"/>
              <a:round/>
            </a:ln>
          </a:right>
          <a:top>
            <a:ln w="12700" cap="flat">
              <a:solidFill>
                <a:srgbClr val="004141"/>
              </a:solidFill>
              <a:prstDash val="solid"/>
              <a:round/>
            </a:ln>
          </a:top>
          <a:bottom>
            <a:ln w="12700" cap="flat">
              <a:solidFill>
                <a:srgbClr val="004141"/>
              </a:solidFill>
              <a:prstDash val="solid"/>
              <a:round/>
            </a:ln>
          </a:bottom>
          <a:insideH>
            <a:ln w="12700" cap="flat">
              <a:solidFill>
                <a:srgbClr val="004141"/>
              </a:solidFill>
              <a:prstDash val="solid"/>
              <a:round/>
            </a:ln>
          </a:insideH>
          <a:insideV>
            <a:ln w="12700" cap="flat">
              <a:solidFill>
                <a:srgbClr val="004141"/>
              </a:solidFill>
              <a:prstDash val="solid"/>
              <a:round/>
            </a:ln>
          </a:insideV>
        </a:tcBdr>
        <a:fill>
          <a:solidFill>
            <a:schemeClr val="accent6"/>
          </a:solidFill>
        </a:fill>
      </a:tcStyle>
    </a:firstCol>
    <a:lastRow>
      <a:tcTxStyle b="on" i="off">
        <a:font>
          <a:latin typeface="Bodoni SvtyTwo ITC TT-Bold"/>
          <a:ea typeface="Bodoni SvtyTwo ITC TT-Bold"/>
          <a:cs typeface="Bodoni SvtyTwo ITC TT-Bold"/>
        </a:font>
        <a:srgbClr val="004141"/>
      </a:tcTxStyle>
      <a:tcStyle>
        <a:tcBdr>
          <a:left>
            <a:ln w="12700" cap="flat">
              <a:solidFill>
                <a:srgbClr val="004141"/>
              </a:solidFill>
              <a:prstDash val="solid"/>
              <a:round/>
            </a:ln>
          </a:left>
          <a:right>
            <a:ln w="12700" cap="flat">
              <a:solidFill>
                <a:srgbClr val="004141"/>
              </a:solidFill>
              <a:prstDash val="solid"/>
              <a:round/>
            </a:ln>
          </a:right>
          <a:top>
            <a:ln w="38100" cap="flat">
              <a:solidFill>
                <a:srgbClr val="004141"/>
              </a:solidFill>
              <a:prstDash val="solid"/>
              <a:round/>
            </a:ln>
          </a:top>
          <a:bottom>
            <a:ln w="12700" cap="flat">
              <a:solidFill>
                <a:srgbClr val="004141"/>
              </a:solidFill>
              <a:prstDash val="solid"/>
              <a:round/>
            </a:ln>
          </a:bottom>
          <a:insideH>
            <a:ln w="12700" cap="flat">
              <a:solidFill>
                <a:srgbClr val="004141"/>
              </a:solidFill>
              <a:prstDash val="solid"/>
              <a:round/>
            </a:ln>
          </a:insideH>
          <a:insideV>
            <a:ln w="12700" cap="flat">
              <a:solidFill>
                <a:srgbClr val="004141"/>
              </a:solidFill>
              <a:prstDash val="solid"/>
              <a:round/>
            </a:ln>
          </a:insideV>
        </a:tcBdr>
        <a:fill>
          <a:solidFill>
            <a:schemeClr val="accent6"/>
          </a:solidFill>
        </a:fill>
      </a:tcStyle>
    </a:lastRow>
    <a:firstRow>
      <a:tcTxStyle b="on" i="off">
        <a:font>
          <a:latin typeface="Bodoni SvtyTwo ITC TT-Bold"/>
          <a:ea typeface="Bodoni SvtyTwo ITC TT-Bold"/>
          <a:cs typeface="Bodoni SvtyTwo ITC TT-Bold"/>
        </a:font>
        <a:srgbClr val="004141"/>
      </a:tcTxStyle>
      <a:tcStyle>
        <a:tcBdr>
          <a:left>
            <a:ln w="12700" cap="flat">
              <a:solidFill>
                <a:srgbClr val="004141"/>
              </a:solidFill>
              <a:prstDash val="solid"/>
              <a:round/>
            </a:ln>
          </a:left>
          <a:right>
            <a:ln w="12700" cap="flat">
              <a:solidFill>
                <a:srgbClr val="004141"/>
              </a:solidFill>
              <a:prstDash val="solid"/>
              <a:round/>
            </a:ln>
          </a:right>
          <a:top>
            <a:ln w="12700" cap="flat">
              <a:solidFill>
                <a:srgbClr val="004141"/>
              </a:solidFill>
              <a:prstDash val="solid"/>
              <a:round/>
            </a:ln>
          </a:top>
          <a:bottom>
            <a:ln w="38100" cap="flat">
              <a:solidFill>
                <a:srgbClr val="004141"/>
              </a:solidFill>
              <a:prstDash val="solid"/>
              <a:round/>
            </a:ln>
          </a:bottom>
          <a:insideH>
            <a:ln w="12700" cap="flat">
              <a:solidFill>
                <a:srgbClr val="004141"/>
              </a:solidFill>
              <a:prstDash val="solid"/>
              <a:round/>
            </a:ln>
          </a:insideH>
          <a:insideV>
            <a:ln w="12700" cap="flat">
              <a:solidFill>
                <a:srgbClr val="004141"/>
              </a:solidFill>
              <a:prstDash val="solid"/>
              <a:round/>
            </a:ln>
          </a:insideV>
        </a:tcBdr>
        <a:fill>
          <a:solidFill>
            <a:schemeClr val="accent6"/>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4"/>
    <p:restoredTop sz="93819"/>
  </p:normalViewPr>
  <p:slideViewPr>
    <p:cSldViewPr snapToGrid="0" snapToObjects="1">
      <p:cViewPr>
        <p:scale>
          <a:sx n="131" d="100"/>
          <a:sy n="131" d="100"/>
        </p:scale>
        <p:origin x="-772" y="-48"/>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7" name="Shape 147"/>
          <p:cNvSpPr>
            <a:spLocks noGrp="1" noRot="1" noChangeAspect="1"/>
          </p:cNvSpPr>
          <p:nvPr>
            <p:ph type="sldImg"/>
          </p:nvPr>
        </p:nvSpPr>
        <p:spPr>
          <a:xfrm>
            <a:off x="1143000" y="685800"/>
            <a:ext cx="4572000" cy="3429000"/>
          </a:xfrm>
          <a:prstGeom prst="rect">
            <a:avLst/>
          </a:prstGeom>
        </p:spPr>
        <p:txBody>
          <a:bodyPr/>
          <a:lstStyle/>
          <a:p>
            <a:endParaRPr/>
          </a:p>
        </p:txBody>
      </p:sp>
      <p:sp>
        <p:nvSpPr>
          <p:cNvPr id="148" name="Shape 148"/>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200480665"/>
      </p:ext>
    </p:extLst>
  </p:cSld>
  <p:clrMap bg1="lt1" tx1="dk1" bg2="lt2" tx2="dk2" accent1="accent1" accent2="accent2" accent3="accent3" accent4="accent4" accent5="accent5" accent6="accent6" hlink="hlink" folHlink="folHlink"/>
  <p:notesStyle>
    <a:lvl1pPr defTabSz="336663" latinLnBrk="0">
      <a:lnSpc>
        <a:spcPct val="117999"/>
      </a:lnSpc>
      <a:defRPr sz="1600">
        <a:latin typeface="+mj-lt"/>
        <a:ea typeface="+mj-ea"/>
        <a:cs typeface="+mj-cs"/>
        <a:sym typeface="Helvetica Neue"/>
      </a:defRPr>
    </a:lvl1pPr>
    <a:lvl2pPr indent="228600" defTabSz="336663" latinLnBrk="0">
      <a:lnSpc>
        <a:spcPct val="117999"/>
      </a:lnSpc>
      <a:defRPr sz="1600">
        <a:latin typeface="+mj-lt"/>
        <a:ea typeface="+mj-ea"/>
        <a:cs typeface="+mj-cs"/>
        <a:sym typeface="Helvetica Neue"/>
      </a:defRPr>
    </a:lvl2pPr>
    <a:lvl3pPr indent="457200" defTabSz="336663" latinLnBrk="0">
      <a:lnSpc>
        <a:spcPct val="117999"/>
      </a:lnSpc>
      <a:defRPr sz="1600">
        <a:latin typeface="+mj-lt"/>
        <a:ea typeface="+mj-ea"/>
        <a:cs typeface="+mj-cs"/>
        <a:sym typeface="Helvetica Neue"/>
      </a:defRPr>
    </a:lvl3pPr>
    <a:lvl4pPr indent="685800" defTabSz="336663" latinLnBrk="0">
      <a:lnSpc>
        <a:spcPct val="117999"/>
      </a:lnSpc>
      <a:defRPr sz="1600">
        <a:latin typeface="+mj-lt"/>
        <a:ea typeface="+mj-ea"/>
        <a:cs typeface="+mj-cs"/>
        <a:sym typeface="Helvetica Neue"/>
      </a:defRPr>
    </a:lvl4pPr>
    <a:lvl5pPr indent="914400" defTabSz="336663" latinLnBrk="0">
      <a:lnSpc>
        <a:spcPct val="117999"/>
      </a:lnSpc>
      <a:defRPr sz="1600">
        <a:latin typeface="+mj-lt"/>
        <a:ea typeface="+mj-ea"/>
        <a:cs typeface="+mj-cs"/>
        <a:sym typeface="Helvetica Neue"/>
      </a:defRPr>
    </a:lvl5pPr>
    <a:lvl6pPr indent="1143000" defTabSz="336663" latinLnBrk="0">
      <a:lnSpc>
        <a:spcPct val="117999"/>
      </a:lnSpc>
      <a:defRPr sz="1600">
        <a:latin typeface="+mj-lt"/>
        <a:ea typeface="+mj-ea"/>
        <a:cs typeface="+mj-cs"/>
        <a:sym typeface="Helvetica Neue"/>
      </a:defRPr>
    </a:lvl6pPr>
    <a:lvl7pPr indent="1371600" defTabSz="336663" latinLnBrk="0">
      <a:lnSpc>
        <a:spcPct val="117999"/>
      </a:lnSpc>
      <a:defRPr sz="1600">
        <a:latin typeface="+mj-lt"/>
        <a:ea typeface="+mj-ea"/>
        <a:cs typeface="+mj-cs"/>
        <a:sym typeface="Helvetica Neue"/>
      </a:defRPr>
    </a:lvl7pPr>
    <a:lvl8pPr indent="1600200" defTabSz="336663" latinLnBrk="0">
      <a:lnSpc>
        <a:spcPct val="117999"/>
      </a:lnSpc>
      <a:defRPr sz="1600">
        <a:latin typeface="+mj-lt"/>
        <a:ea typeface="+mj-ea"/>
        <a:cs typeface="+mj-cs"/>
        <a:sym typeface="Helvetica Neue"/>
      </a:defRPr>
    </a:lvl8pPr>
    <a:lvl9pPr indent="1828800" defTabSz="336663" latinLnBrk="0">
      <a:lnSpc>
        <a:spcPct val="117999"/>
      </a:lnSpc>
      <a:defRPr sz="16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2241550" y="685800"/>
            <a:ext cx="2374900" cy="3429000"/>
          </a:xfrm>
        </p:spPr>
      </p:sp>
      <p:sp>
        <p:nvSpPr>
          <p:cNvPr id="3" name="備忘稿版面配置區 2"/>
          <p:cNvSpPr>
            <a:spLocks noGrp="1"/>
          </p:cNvSpPr>
          <p:nvPr>
            <p:ph type="body" idx="1"/>
          </p:nvPr>
        </p:nvSpPr>
        <p:spPr/>
        <p:txBody>
          <a:bodyPr/>
          <a:lstStyle/>
          <a:p>
            <a:endParaRPr kumimoji="1" lang="zh-TW" altLang="en-US" dirty="0"/>
          </a:p>
        </p:txBody>
      </p:sp>
    </p:spTree>
    <p:extLst>
      <p:ext uri="{BB962C8B-B14F-4D97-AF65-F5344CB8AC3E}">
        <p14:creationId xmlns:p14="http://schemas.microsoft.com/office/powerpoint/2010/main" val="1921705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大標題與副標題">
    <p:spTree>
      <p:nvGrpSpPr>
        <p:cNvPr id="1" name=""/>
        <p:cNvGrpSpPr/>
        <p:nvPr/>
      </p:nvGrpSpPr>
      <p:grpSpPr>
        <a:xfrm>
          <a:off x="0" y="0"/>
          <a:ext cx="0" cy="0"/>
          <a:chOff x="0" y="0"/>
          <a:chExt cx="0" cy="0"/>
        </a:xfrm>
      </p:grpSpPr>
      <p:sp>
        <p:nvSpPr>
          <p:cNvPr id="13" name="Shape 13"/>
          <p:cNvSpPr/>
          <p:nvPr/>
        </p:nvSpPr>
        <p:spPr>
          <a:xfrm>
            <a:off x="267889" y="5932475"/>
            <a:ext cx="6327839" cy="1"/>
          </a:xfrm>
          <a:prstGeom prst="line">
            <a:avLst/>
          </a:prstGeom>
          <a:ln w="3175">
            <a:solidFill>
              <a:srgbClr val="444444">
                <a:alpha val="30000"/>
              </a:srgbClr>
            </a:solidFill>
            <a:miter lim="400000"/>
          </a:ln>
        </p:spPr>
        <p:txBody>
          <a:bodyPr lIns="45718" tIns="45718" rIns="45718" bIns="45718"/>
          <a:lstStyle/>
          <a:p>
            <a:endParaRPr/>
          </a:p>
        </p:txBody>
      </p:sp>
      <p:sp>
        <p:nvSpPr>
          <p:cNvPr id="14" name="Shape 14"/>
          <p:cNvSpPr/>
          <p:nvPr/>
        </p:nvSpPr>
        <p:spPr>
          <a:xfrm>
            <a:off x="267890" y="4503166"/>
            <a:ext cx="6328138" cy="1"/>
          </a:xfrm>
          <a:prstGeom prst="line">
            <a:avLst/>
          </a:prstGeom>
          <a:ln w="3175">
            <a:solidFill>
              <a:srgbClr val="444444">
                <a:alpha val="30000"/>
              </a:srgbClr>
            </a:solidFill>
            <a:miter lim="400000"/>
          </a:ln>
        </p:spPr>
        <p:txBody>
          <a:bodyPr lIns="45718" tIns="45718" rIns="45718" bIns="45718"/>
          <a:lstStyle/>
          <a:p>
            <a:endParaRPr/>
          </a:p>
        </p:txBody>
      </p:sp>
      <p:sp>
        <p:nvSpPr>
          <p:cNvPr id="15" name="Shape 15"/>
          <p:cNvSpPr/>
          <p:nvPr/>
        </p:nvSpPr>
        <p:spPr>
          <a:xfrm flipV="1">
            <a:off x="4215750" y="4752736"/>
            <a:ext cx="2" cy="938492"/>
          </a:xfrm>
          <a:prstGeom prst="line">
            <a:avLst/>
          </a:prstGeom>
          <a:ln w="3175">
            <a:solidFill>
              <a:srgbClr val="444444">
                <a:alpha val="30000"/>
              </a:srgbClr>
            </a:solidFill>
            <a:miter lim="400000"/>
          </a:ln>
        </p:spPr>
        <p:txBody>
          <a:bodyPr lIns="45718" tIns="45718" rIns="45718" bIns="45718"/>
          <a:lstStyle/>
          <a:p>
            <a:endParaRPr/>
          </a:p>
        </p:txBody>
      </p:sp>
      <p:sp>
        <p:nvSpPr>
          <p:cNvPr id="16" name="Shape 16"/>
          <p:cNvSpPr>
            <a:spLocks noGrp="1"/>
          </p:cNvSpPr>
          <p:nvPr>
            <p:ph type="body" sz="quarter" idx="1"/>
          </p:nvPr>
        </p:nvSpPr>
        <p:spPr>
          <a:xfrm>
            <a:off x="267890" y="4086147"/>
            <a:ext cx="3797351" cy="456766"/>
          </a:xfrm>
          <a:prstGeom prst="rect">
            <a:avLst/>
          </a:prstGeom>
        </p:spPr>
        <p:txBody>
          <a:bodyPr/>
          <a:lstStyle>
            <a:lvl1pPr marL="0" indent="0">
              <a:lnSpc>
                <a:spcPct val="110000"/>
              </a:lnSpc>
              <a:spcBef>
                <a:spcPts val="0"/>
              </a:spcBef>
              <a:buClrTx/>
              <a:buSzTx/>
              <a:buFontTx/>
              <a:buNone/>
              <a:defRPr sz="2400" i="1"/>
            </a:lvl1pPr>
            <a:lvl2pPr marL="0" indent="0">
              <a:lnSpc>
                <a:spcPct val="110000"/>
              </a:lnSpc>
              <a:spcBef>
                <a:spcPts val="0"/>
              </a:spcBef>
              <a:buClrTx/>
              <a:buSzTx/>
              <a:buFontTx/>
              <a:buNone/>
              <a:defRPr sz="2400" i="1"/>
            </a:lvl2pPr>
            <a:lvl3pPr marL="0" indent="0">
              <a:lnSpc>
                <a:spcPct val="110000"/>
              </a:lnSpc>
              <a:spcBef>
                <a:spcPts val="0"/>
              </a:spcBef>
              <a:buClrTx/>
              <a:buSzTx/>
              <a:buFontTx/>
              <a:buNone/>
              <a:defRPr sz="2400" i="1"/>
            </a:lvl3pPr>
            <a:lvl4pPr marL="0" indent="0">
              <a:lnSpc>
                <a:spcPct val="110000"/>
              </a:lnSpc>
              <a:spcBef>
                <a:spcPts val="0"/>
              </a:spcBef>
              <a:buClrTx/>
              <a:buSzTx/>
              <a:buFontTx/>
              <a:buNone/>
              <a:defRPr sz="2400" i="1"/>
            </a:lvl4pPr>
            <a:lvl5pPr marL="0" indent="0">
              <a:lnSpc>
                <a:spcPct val="110000"/>
              </a:lnSpc>
              <a:spcBef>
                <a:spcPts val="0"/>
              </a:spcBef>
              <a:buClrTx/>
              <a:buSzTx/>
              <a:buFontTx/>
              <a:buNone/>
              <a:defRPr sz="2400" i="1"/>
            </a:lvl5pPr>
          </a:lstStyle>
          <a:p>
            <a:r>
              <a:t>內文層級一</a:t>
            </a:r>
          </a:p>
          <a:p>
            <a:pPr lvl="1"/>
            <a:r>
              <a:t>內文層級二</a:t>
            </a:r>
          </a:p>
          <a:p>
            <a:pPr lvl="2"/>
            <a:r>
              <a:t>內文層級三</a:t>
            </a:r>
          </a:p>
          <a:p>
            <a:pPr lvl="3"/>
            <a:r>
              <a:t>內文層級四</a:t>
            </a:r>
          </a:p>
          <a:p>
            <a:pPr lvl="4"/>
            <a:r>
              <a:t>內文層級五</a:t>
            </a:r>
          </a:p>
        </p:txBody>
      </p:sp>
      <p:sp>
        <p:nvSpPr>
          <p:cNvPr id="17" name="Shape 17"/>
          <p:cNvSpPr>
            <a:spLocks noGrp="1"/>
          </p:cNvSpPr>
          <p:nvPr>
            <p:ph type="title"/>
          </p:nvPr>
        </p:nvSpPr>
        <p:spPr>
          <a:xfrm>
            <a:off x="267890" y="4532193"/>
            <a:ext cx="3797351" cy="1378522"/>
          </a:xfrm>
          <a:prstGeom prst="rect">
            <a:avLst/>
          </a:prstGeom>
        </p:spPr>
        <p:txBody>
          <a:bodyPr/>
          <a:lstStyle>
            <a:lvl1pPr algn="l"/>
          </a:lstStyle>
          <a:p>
            <a:r>
              <a:t>大標題文字</a:t>
            </a:r>
          </a:p>
        </p:txBody>
      </p:sp>
      <p:sp>
        <p:nvSpPr>
          <p:cNvPr id="18" name="Shape 18"/>
          <p:cNvSpPr>
            <a:spLocks noGrp="1"/>
          </p:cNvSpPr>
          <p:nvPr>
            <p:ph type="body" sz="quarter" idx="13"/>
          </p:nvPr>
        </p:nvSpPr>
        <p:spPr>
          <a:xfrm>
            <a:off x="4366617" y="4532193"/>
            <a:ext cx="2236888" cy="1378522"/>
          </a:xfrm>
          <a:prstGeom prst="rect">
            <a:avLst/>
          </a:prstGeom>
        </p:spPr>
        <p:txBody>
          <a:bodyPr/>
          <a:lstStyle/>
          <a:p>
            <a:pPr marL="0" indent="0">
              <a:spcBef>
                <a:spcPts val="0"/>
              </a:spcBef>
              <a:buClrTx/>
              <a:buSzTx/>
              <a:buFontTx/>
              <a:buNone/>
              <a:defRPr sz="2400"/>
            </a:pPr>
            <a:endParaRPr/>
          </a:p>
        </p:txBody>
      </p:sp>
      <p:sp>
        <p:nvSpPr>
          <p:cNvPr id="19" name="Shape 1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標題投影片">
    <p:bg>
      <p:bgPr>
        <a:solidFill>
          <a:srgbClr val="004141"/>
        </a:solidFill>
        <a:effectLst/>
      </p:bgPr>
    </p:bg>
    <p:spTree>
      <p:nvGrpSpPr>
        <p:cNvPr id="1" name=""/>
        <p:cNvGrpSpPr/>
        <p:nvPr/>
      </p:nvGrpSpPr>
      <p:grpSpPr>
        <a:xfrm>
          <a:off x="0" y="0"/>
          <a:ext cx="0" cy="0"/>
          <a:chOff x="0" y="0"/>
          <a:chExt cx="0" cy="0"/>
        </a:xfrm>
      </p:grpSpPr>
      <p:sp>
        <p:nvSpPr>
          <p:cNvPr id="140" name="Shape 140"/>
          <p:cNvSpPr>
            <a:spLocks noGrp="1"/>
          </p:cNvSpPr>
          <p:nvPr>
            <p:ph type="body" sz="quarter" idx="1"/>
          </p:nvPr>
        </p:nvSpPr>
        <p:spPr>
          <a:xfrm>
            <a:off x="1028700" y="5613401"/>
            <a:ext cx="4800600" cy="2531535"/>
          </a:xfrm>
          <a:prstGeom prst="rect">
            <a:avLst/>
          </a:prstGeom>
        </p:spPr>
        <p:txBody>
          <a:bodyPr anchor="t"/>
          <a:lstStyle>
            <a:lvl1pPr marL="0" indent="0" algn="ctr">
              <a:spcBef>
                <a:spcPts val="0"/>
              </a:spcBef>
              <a:buClrTx/>
              <a:buSzTx/>
              <a:buFontTx/>
              <a:buNone/>
              <a:defRPr sz="2400"/>
            </a:lvl1pPr>
            <a:lvl2pPr marL="0" indent="478804" algn="ctr">
              <a:spcBef>
                <a:spcPts val="0"/>
              </a:spcBef>
              <a:buClrTx/>
              <a:buSzTx/>
              <a:buFontTx/>
              <a:buNone/>
              <a:defRPr sz="2400"/>
            </a:lvl2pPr>
            <a:lvl3pPr marL="0" indent="957605" algn="ctr">
              <a:spcBef>
                <a:spcPts val="0"/>
              </a:spcBef>
              <a:buClrTx/>
              <a:buSzTx/>
              <a:buFontTx/>
              <a:buNone/>
              <a:defRPr sz="2400"/>
            </a:lvl3pPr>
            <a:lvl4pPr marL="0" indent="1436407" algn="ctr">
              <a:spcBef>
                <a:spcPts val="0"/>
              </a:spcBef>
              <a:buClrTx/>
              <a:buSzTx/>
              <a:buFontTx/>
              <a:buNone/>
              <a:defRPr sz="2400"/>
            </a:lvl4pPr>
            <a:lvl5pPr marL="0" indent="1915209" algn="ctr">
              <a:spcBef>
                <a:spcPts val="0"/>
              </a:spcBef>
              <a:buClrTx/>
              <a:buSzTx/>
              <a:buFontTx/>
              <a:buNone/>
              <a:defRPr sz="2400"/>
            </a:lvl5pPr>
          </a:lstStyle>
          <a:p>
            <a:r>
              <a:t>內文層級一</a:t>
            </a:r>
          </a:p>
          <a:p>
            <a:pPr lvl="1"/>
            <a:r>
              <a:t>內文層級二</a:t>
            </a:r>
          </a:p>
          <a:p>
            <a:pPr lvl="2"/>
            <a:r>
              <a:t>內文層級三</a:t>
            </a:r>
          </a:p>
          <a:p>
            <a:pPr lvl="3"/>
            <a:r>
              <a:t>內文層級四</a:t>
            </a:r>
          </a:p>
          <a:p>
            <a:pPr lvl="4"/>
            <a:r>
              <a:t>內文層級五</a:t>
            </a:r>
          </a:p>
        </p:txBody>
      </p:sp>
      <p:sp>
        <p:nvSpPr>
          <p:cNvPr id="141" name="Shape 141"/>
          <p:cNvSpPr>
            <a:spLocks noGrp="1"/>
          </p:cNvSpPr>
          <p:nvPr>
            <p:ph type="sldNum" sz="quarter" idx="2"/>
          </p:nvPr>
        </p:nvSpPr>
        <p:spPr>
          <a:xfrm>
            <a:off x="4114800" y="9181394"/>
            <a:ext cx="1600200" cy="533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大標題 - 中央">
    <p:spTree>
      <p:nvGrpSpPr>
        <p:cNvPr id="1" name=""/>
        <p:cNvGrpSpPr/>
        <p:nvPr/>
      </p:nvGrpSpPr>
      <p:grpSpPr>
        <a:xfrm>
          <a:off x="0" y="0"/>
          <a:ext cx="0" cy="0"/>
          <a:chOff x="0" y="0"/>
          <a:chExt cx="0" cy="0"/>
        </a:xfrm>
      </p:grpSpPr>
      <p:sp>
        <p:nvSpPr>
          <p:cNvPr id="41" name="Shape 41"/>
          <p:cNvSpPr>
            <a:spLocks noGrp="1"/>
          </p:cNvSpPr>
          <p:nvPr>
            <p:ph type="title"/>
          </p:nvPr>
        </p:nvSpPr>
        <p:spPr>
          <a:xfrm>
            <a:off x="267890" y="4263745"/>
            <a:ext cx="6322221" cy="1378522"/>
          </a:xfrm>
          <a:prstGeom prst="rect">
            <a:avLst/>
          </a:prstGeom>
        </p:spPr>
        <p:txBody>
          <a:bodyPr/>
          <a:lstStyle/>
          <a:p>
            <a:r>
              <a:t>大標題文字</a:t>
            </a:r>
          </a:p>
        </p:txBody>
      </p:sp>
      <p:sp>
        <p:nvSpPr>
          <p:cNvPr id="42" name="Shape 4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照片 - 直式">
    <p:spTree>
      <p:nvGrpSpPr>
        <p:cNvPr id="1" name=""/>
        <p:cNvGrpSpPr/>
        <p:nvPr/>
      </p:nvGrpSpPr>
      <p:grpSpPr>
        <a:xfrm>
          <a:off x="0" y="0"/>
          <a:ext cx="0" cy="0"/>
          <a:chOff x="0" y="0"/>
          <a:chExt cx="0" cy="0"/>
        </a:xfrm>
      </p:grpSpPr>
      <p:sp>
        <p:nvSpPr>
          <p:cNvPr id="49" name="Shape 49"/>
          <p:cNvSpPr/>
          <p:nvPr/>
        </p:nvSpPr>
        <p:spPr>
          <a:xfrm>
            <a:off x="267890" y="4953000"/>
            <a:ext cx="2993402" cy="0"/>
          </a:xfrm>
          <a:prstGeom prst="line">
            <a:avLst/>
          </a:prstGeom>
          <a:ln w="3175">
            <a:solidFill>
              <a:srgbClr val="444444">
                <a:alpha val="30000"/>
              </a:srgbClr>
            </a:solidFill>
            <a:miter lim="400000"/>
          </a:ln>
        </p:spPr>
        <p:txBody>
          <a:bodyPr lIns="45718" tIns="45718" rIns="45718" bIns="45718"/>
          <a:lstStyle/>
          <a:p>
            <a:endParaRPr/>
          </a:p>
        </p:txBody>
      </p:sp>
      <p:sp>
        <p:nvSpPr>
          <p:cNvPr id="50" name="Shape 50"/>
          <p:cNvSpPr/>
          <p:nvPr/>
        </p:nvSpPr>
        <p:spPr>
          <a:xfrm>
            <a:off x="267892" y="3748608"/>
            <a:ext cx="2993371" cy="1"/>
          </a:xfrm>
          <a:prstGeom prst="line">
            <a:avLst/>
          </a:prstGeom>
          <a:ln w="3175">
            <a:solidFill>
              <a:srgbClr val="444444">
                <a:alpha val="30000"/>
              </a:srgbClr>
            </a:solidFill>
            <a:miter lim="400000"/>
          </a:ln>
        </p:spPr>
        <p:txBody>
          <a:bodyPr lIns="45718" tIns="45718" rIns="45718" bIns="45718"/>
          <a:lstStyle/>
          <a:p>
            <a:endParaRPr/>
          </a:p>
        </p:txBody>
      </p:sp>
      <p:sp>
        <p:nvSpPr>
          <p:cNvPr id="51" name="Shape 51"/>
          <p:cNvSpPr>
            <a:spLocks noGrp="1"/>
          </p:cNvSpPr>
          <p:nvPr>
            <p:ph type="body" sz="quarter" idx="1"/>
          </p:nvPr>
        </p:nvSpPr>
        <p:spPr>
          <a:xfrm>
            <a:off x="267892" y="3241058"/>
            <a:ext cx="2993678" cy="456766"/>
          </a:xfrm>
          <a:prstGeom prst="rect">
            <a:avLst/>
          </a:prstGeom>
        </p:spPr>
        <p:txBody>
          <a:bodyPr anchor="b"/>
          <a:lstStyle>
            <a:lvl1pPr marL="0" indent="0">
              <a:lnSpc>
                <a:spcPct val="110000"/>
              </a:lnSpc>
              <a:spcBef>
                <a:spcPts val="0"/>
              </a:spcBef>
              <a:buClrTx/>
              <a:buSzTx/>
              <a:buFontTx/>
              <a:buNone/>
              <a:defRPr sz="2400" i="1"/>
            </a:lvl1pPr>
            <a:lvl2pPr marL="0" indent="0">
              <a:lnSpc>
                <a:spcPct val="110000"/>
              </a:lnSpc>
              <a:spcBef>
                <a:spcPts val="0"/>
              </a:spcBef>
              <a:buClrTx/>
              <a:buSzTx/>
              <a:buFontTx/>
              <a:buNone/>
              <a:defRPr sz="2400" i="1"/>
            </a:lvl2pPr>
            <a:lvl3pPr marL="0" indent="0">
              <a:lnSpc>
                <a:spcPct val="110000"/>
              </a:lnSpc>
              <a:spcBef>
                <a:spcPts val="0"/>
              </a:spcBef>
              <a:buClrTx/>
              <a:buSzTx/>
              <a:buFontTx/>
              <a:buNone/>
              <a:defRPr sz="2400" i="1"/>
            </a:lvl3pPr>
            <a:lvl4pPr marL="0" indent="0">
              <a:lnSpc>
                <a:spcPct val="110000"/>
              </a:lnSpc>
              <a:spcBef>
                <a:spcPts val="0"/>
              </a:spcBef>
              <a:buClrTx/>
              <a:buSzTx/>
              <a:buFontTx/>
              <a:buNone/>
              <a:defRPr sz="2400" i="1"/>
            </a:lvl4pPr>
            <a:lvl5pPr marL="0" indent="0">
              <a:lnSpc>
                <a:spcPct val="110000"/>
              </a:lnSpc>
              <a:spcBef>
                <a:spcPts val="0"/>
              </a:spcBef>
              <a:buClrTx/>
              <a:buSzTx/>
              <a:buFontTx/>
              <a:buNone/>
              <a:defRPr sz="2400" i="1"/>
            </a:lvl5pPr>
          </a:lstStyle>
          <a:p>
            <a:r>
              <a:t>內文層級一</a:t>
            </a:r>
          </a:p>
          <a:p>
            <a:pPr lvl="1"/>
            <a:r>
              <a:t>內文層級二</a:t>
            </a:r>
          </a:p>
          <a:p>
            <a:pPr lvl="2"/>
            <a:r>
              <a:t>內文層級三</a:t>
            </a:r>
          </a:p>
          <a:p>
            <a:pPr lvl="3"/>
            <a:r>
              <a:t>內文層級四</a:t>
            </a:r>
          </a:p>
          <a:p>
            <a:pPr lvl="4"/>
            <a:r>
              <a:t>內文層級五</a:t>
            </a:r>
          </a:p>
        </p:txBody>
      </p:sp>
      <p:sp>
        <p:nvSpPr>
          <p:cNvPr id="52" name="Shape 52"/>
          <p:cNvSpPr>
            <a:spLocks noGrp="1"/>
          </p:cNvSpPr>
          <p:nvPr>
            <p:ph type="pic" sz="half" idx="13"/>
          </p:nvPr>
        </p:nvSpPr>
        <p:spPr>
          <a:xfrm>
            <a:off x="3595544" y="2536961"/>
            <a:ext cx="2946799" cy="4759524"/>
          </a:xfrm>
          <a:prstGeom prst="rect">
            <a:avLst/>
          </a:prstGeom>
        </p:spPr>
        <p:txBody>
          <a:bodyPr lIns="91439" tIns="45719" rIns="91439" bIns="45719" anchor="t">
            <a:noAutofit/>
          </a:bodyPr>
          <a:lstStyle/>
          <a:p>
            <a:endParaRPr/>
          </a:p>
        </p:txBody>
      </p:sp>
      <p:sp>
        <p:nvSpPr>
          <p:cNvPr id="53" name="Shape 53"/>
          <p:cNvSpPr>
            <a:spLocks noGrp="1"/>
          </p:cNvSpPr>
          <p:nvPr>
            <p:ph type="title"/>
          </p:nvPr>
        </p:nvSpPr>
        <p:spPr>
          <a:xfrm>
            <a:off x="267892" y="3770374"/>
            <a:ext cx="2993678" cy="1160860"/>
          </a:xfrm>
          <a:prstGeom prst="rect">
            <a:avLst/>
          </a:prstGeom>
        </p:spPr>
        <p:txBody>
          <a:bodyPr/>
          <a:lstStyle>
            <a:lvl1pPr algn="l">
              <a:defRPr sz="5500"/>
            </a:lvl1pPr>
          </a:lstStyle>
          <a:p>
            <a:r>
              <a:t>大標題文字</a:t>
            </a:r>
          </a:p>
        </p:txBody>
      </p:sp>
      <p:sp>
        <p:nvSpPr>
          <p:cNvPr id="54" name="Shape 54"/>
          <p:cNvSpPr>
            <a:spLocks noGrp="1"/>
          </p:cNvSpPr>
          <p:nvPr>
            <p:ph type="body" sz="quarter" idx="14"/>
          </p:nvPr>
        </p:nvSpPr>
        <p:spPr>
          <a:xfrm>
            <a:off x="267891" y="5040064"/>
            <a:ext cx="2993680" cy="2292698"/>
          </a:xfrm>
          <a:prstGeom prst="rect">
            <a:avLst/>
          </a:prstGeom>
        </p:spPr>
        <p:txBody>
          <a:bodyPr anchor="t"/>
          <a:lstStyle/>
          <a:p>
            <a:pPr marL="0" indent="0">
              <a:spcBef>
                <a:spcPts val="0"/>
              </a:spcBef>
              <a:buClrTx/>
              <a:buSzTx/>
              <a:buFontTx/>
              <a:buNone/>
              <a:defRPr sz="2400"/>
            </a:pPr>
            <a:endParaRPr/>
          </a:p>
        </p:txBody>
      </p:sp>
      <p:sp>
        <p:nvSpPr>
          <p:cNvPr id="55" name="Shape 5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大標題 - 上方">
    <p:spTree>
      <p:nvGrpSpPr>
        <p:cNvPr id="1" name=""/>
        <p:cNvGrpSpPr/>
        <p:nvPr/>
      </p:nvGrpSpPr>
      <p:grpSpPr>
        <a:xfrm>
          <a:off x="0" y="0"/>
          <a:ext cx="0" cy="0"/>
          <a:chOff x="0" y="0"/>
          <a:chExt cx="0" cy="0"/>
        </a:xfrm>
      </p:grpSpPr>
      <p:sp>
        <p:nvSpPr>
          <p:cNvPr id="62" name="Shape 62"/>
          <p:cNvSpPr>
            <a:spLocks noGrp="1"/>
          </p:cNvSpPr>
          <p:nvPr>
            <p:ph type="title"/>
          </p:nvPr>
        </p:nvSpPr>
        <p:spPr>
          <a:prstGeom prst="rect">
            <a:avLst/>
          </a:prstGeom>
        </p:spPr>
        <p:txBody>
          <a:bodyPr/>
          <a:lstStyle/>
          <a:p>
            <a:r>
              <a:t>大標題文字</a:t>
            </a:r>
          </a:p>
        </p:txBody>
      </p:sp>
      <p:sp>
        <p:nvSpPr>
          <p:cNvPr id="63" name="Shape 6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大標題與項目符號">
    <p:spTree>
      <p:nvGrpSpPr>
        <p:cNvPr id="1" name=""/>
        <p:cNvGrpSpPr/>
        <p:nvPr/>
      </p:nvGrpSpPr>
      <p:grpSpPr>
        <a:xfrm>
          <a:off x="0" y="0"/>
          <a:ext cx="0" cy="0"/>
          <a:chOff x="0" y="0"/>
          <a:chExt cx="0" cy="0"/>
        </a:xfrm>
      </p:grpSpPr>
      <p:sp>
        <p:nvSpPr>
          <p:cNvPr id="70" name="Shape 70"/>
          <p:cNvSpPr>
            <a:spLocks noGrp="1"/>
          </p:cNvSpPr>
          <p:nvPr>
            <p:ph type="title"/>
          </p:nvPr>
        </p:nvSpPr>
        <p:spPr>
          <a:prstGeom prst="rect">
            <a:avLst/>
          </a:prstGeom>
        </p:spPr>
        <p:txBody>
          <a:bodyPr/>
          <a:lstStyle/>
          <a:p>
            <a:r>
              <a:t>大標題文字</a:t>
            </a:r>
          </a:p>
        </p:txBody>
      </p:sp>
      <p:sp>
        <p:nvSpPr>
          <p:cNvPr id="71" name="Shape 71"/>
          <p:cNvSpPr>
            <a:spLocks noGrp="1"/>
          </p:cNvSpPr>
          <p:nvPr>
            <p:ph type="body" sz="half"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2" name="Shape 7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項目符號">
    <p:spTree>
      <p:nvGrpSpPr>
        <p:cNvPr id="1" name=""/>
        <p:cNvGrpSpPr/>
        <p:nvPr/>
      </p:nvGrpSpPr>
      <p:grpSpPr>
        <a:xfrm>
          <a:off x="0" y="0"/>
          <a:ext cx="0" cy="0"/>
          <a:chOff x="0" y="0"/>
          <a:chExt cx="0" cy="0"/>
        </a:xfrm>
      </p:grpSpPr>
      <p:sp>
        <p:nvSpPr>
          <p:cNvPr id="89" name="Shape 89"/>
          <p:cNvSpPr>
            <a:spLocks noGrp="1"/>
          </p:cNvSpPr>
          <p:nvPr>
            <p:ph type="body" sz="half" idx="1"/>
          </p:nvPr>
        </p:nvSpPr>
        <p:spPr>
          <a:xfrm>
            <a:off x="267890" y="2892474"/>
            <a:ext cx="6322221" cy="412105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90" name="Shape 9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名言語錄">
    <p:spTree>
      <p:nvGrpSpPr>
        <p:cNvPr id="1" name=""/>
        <p:cNvGrpSpPr/>
        <p:nvPr/>
      </p:nvGrpSpPr>
      <p:grpSpPr>
        <a:xfrm>
          <a:off x="0" y="0"/>
          <a:ext cx="0" cy="0"/>
          <a:chOff x="0" y="0"/>
          <a:chExt cx="0" cy="0"/>
        </a:xfrm>
      </p:grpSpPr>
      <p:sp>
        <p:nvSpPr>
          <p:cNvPr id="107" name="Shape 107"/>
          <p:cNvSpPr>
            <a:spLocks noGrp="1"/>
          </p:cNvSpPr>
          <p:nvPr>
            <p:ph type="body" sz="quarter" idx="1"/>
          </p:nvPr>
        </p:nvSpPr>
        <p:spPr>
          <a:xfrm>
            <a:off x="281285" y="5576963"/>
            <a:ext cx="6295431" cy="515762"/>
          </a:xfrm>
          <a:prstGeom prst="rect">
            <a:avLst/>
          </a:prstGeom>
        </p:spPr>
        <p:txBody>
          <a:bodyPr anchor="t"/>
          <a:lstStyle>
            <a:lvl1pPr marL="0" indent="0" algn="ctr">
              <a:spcBef>
                <a:spcPts val="1100"/>
              </a:spcBef>
              <a:buClrTx/>
              <a:buSzTx/>
              <a:buFontTx/>
              <a:buNone/>
              <a:defRPr sz="2900" i="1"/>
            </a:lvl1pPr>
            <a:lvl2pPr marL="0" indent="0" algn="ctr">
              <a:spcBef>
                <a:spcPts val="1100"/>
              </a:spcBef>
              <a:buClrTx/>
              <a:buSzTx/>
              <a:buFontTx/>
              <a:buNone/>
              <a:defRPr sz="2900" i="1"/>
            </a:lvl2pPr>
            <a:lvl3pPr marL="0" indent="0" algn="ctr">
              <a:spcBef>
                <a:spcPts val="1100"/>
              </a:spcBef>
              <a:buClrTx/>
              <a:buSzTx/>
              <a:buFontTx/>
              <a:buNone/>
              <a:defRPr sz="2900" i="1"/>
            </a:lvl3pPr>
            <a:lvl4pPr marL="0" indent="0" algn="ctr">
              <a:spcBef>
                <a:spcPts val="1100"/>
              </a:spcBef>
              <a:buClrTx/>
              <a:buSzTx/>
              <a:buFontTx/>
              <a:buNone/>
              <a:defRPr sz="2900" i="1"/>
            </a:lvl4pPr>
            <a:lvl5pPr marL="0" indent="0" algn="ctr">
              <a:spcBef>
                <a:spcPts val="1100"/>
              </a:spcBef>
              <a:buClrTx/>
              <a:buSzTx/>
              <a:buFontTx/>
              <a:buNone/>
              <a:defRPr sz="2900" i="1"/>
            </a:lvl5pPr>
          </a:lstStyle>
          <a:p>
            <a:r>
              <a:t>內文層級一</a:t>
            </a:r>
          </a:p>
          <a:p>
            <a:pPr lvl="1"/>
            <a:r>
              <a:t>內文層級二</a:t>
            </a:r>
          </a:p>
          <a:p>
            <a:pPr lvl="2"/>
            <a:r>
              <a:t>內文層級三</a:t>
            </a:r>
          </a:p>
          <a:p>
            <a:pPr lvl="3"/>
            <a:r>
              <a:t>內文層級四</a:t>
            </a:r>
          </a:p>
          <a:p>
            <a:pPr lvl="4"/>
            <a:r>
              <a:t>內文層級五</a:t>
            </a:r>
          </a:p>
        </p:txBody>
      </p:sp>
      <p:sp>
        <p:nvSpPr>
          <p:cNvPr id="108" name="Shape 108"/>
          <p:cNvSpPr>
            <a:spLocks noGrp="1"/>
          </p:cNvSpPr>
          <p:nvPr>
            <p:ph type="body" sz="quarter" idx="13"/>
          </p:nvPr>
        </p:nvSpPr>
        <p:spPr>
          <a:xfrm>
            <a:off x="669726" y="4503008"/>
            <a:ext cx="5518549" cy="595266"/>
          </a:xfrm>
          <a:prstGeom prst="rect">
            <a:avLst/>
          </a:prstGeom>
        </p:spPr>
        <p:txBody>
          <a:bodyPr/>
          <a:lstStyle/>
          <a:p>
            <a:pPr marL="0" indent="0" algn="ctr" defTabSz="527688">
              <a:spcBef>
                <a:spcPts val="0"/>
              </a:spcBef>
              <a:buClrTx/>
              <a:buSzTx/>
              <a:buFontTx/>
              <a:buNone/>
              <a:defRPr sz="3220"/>
            </a:pPr>
            <a:endParaRPr/>
          </a:p>
        </p:txBody>
      </p:sp>
      <p:sp>
        <p:nvSpPr>
          <p:cNvPr id="109" name="Shape 10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124" name="Shape 12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标题幻灯片">
    <p:bg>
      <p:bgPr>
        <a:solidFill>
          <a:srgbClr val="FFFFFF"/>
        </a:solidFill>
        <a:effectLst/>
      </p:bgPr>
    </p:bg>
    <p:spTree>
      <p:nvGrpSpPr>
        <p:cNvPr id="1" name=""/>
        <p:cNvGrpSpPr/>
        <p:nvPr/>
      </p:nvGrpSpPr>
      <p:grpSpPr>
        <a:xfrm>
          <a:off x="0" y="0"/>
          <a:ext cx="0" cy="0"/>
          <a:chOff x="0" y="0"/>
          <a:chExt cx="0" cy="0"/>
        </a:xfrm>
      </p:grpSpPr>
      <p:sp>
        <p:nvSpPr>
          <p:cNvPr id="131" name="Shape 131"/>
          <p:cNvSpPr>
            <a:spLocks noGrp="1"/>
          </p:cNvSpPr>
          <p:nvPr>
            <p:ph type="title"/>
          </p:nvPr>
        </p:nvSpPr>
        <p:spPr>
          <a:xfrm>
            <a:off x="485695" y="1630752"/>
            <a:ext cx="5491785" cy="1125242"/>
          </a:xfrm>
          <a:prstGeom prst="rect">
            <a:avLst/>
          </a:prstGeom>
        </p:spPr>
        <p:txBody>
          <a:bodyPr lIns="33832" tIns="33832" rIns="33832" bIns="33832"/>
          <a:lstStyle>
            <a:lvl1pPr defTabSz="676627">
              <a:lnSpc>
                <a:spcPct val="100000"/>
              </a:lnSpc>
              <a:spcBef>
                <a:spcPts val="0"/>
              </a:spcBef>
              <a:defRPr sz="3200">
                <a:solidFill>
                  <a:srgbClr val="000000"/>
                </a:solidFill>
                <a:latin typeface="Calibri"/>
                <a:ea typeface="Calibri"/>
                <a:cs typeface="Calibri"/>
                <a:sym typeface="Calibri"/>
              </a:defRPr>
            </a:lvl1pPr>
          </a:lstStyle>
          <a:p>
            <a:r>
              <a:t>大標題文字</a:t>
            </a:r>
          </a:p>
        </p:txBody>
      </p:sp>
      <p:sp>
        <p:nvSpPr>
          <p:cNvPr id="132" name="Shape 132"/>
          <p:cNvSpPr>
            <a:spLocks noGrp="1"/>
          </p:cNvSpPr>
          <p:nvPr>
            <p:ph type="body" sz="quarter" idx="1"/>
          </p:nvPr>
        </p:nvSpPr>
        <p:spPr>
          <a:xfrm>
            <a:off x="970259" y="2974715"/>
            <a:ext cx="4522647" cy="1341541"/>
          </a:xfrm>
          <a:prstGeom prst="rect">
            <a:avLst/>
          </a:prstGeom>
        </p:spPr>
        <p:txBody>
          <a:bodyPr lIns="33832" tIns="33832" rIns="33832" bIns="33832" anchor="t"/>
          <a:lstStyle>
            <a:lvl1pPr marL="0" indent="0" algn="ctr" defTabSz="676627">
              <a:spcBef>
                <a:spcPts val="500"/>
              </a:spcBef>
              <a:buClrTx/>
              <a:buSzTx/>
              <a:buFontTx/>
              <a:buNone/>
              <a:defRPr sz="2400">
                <a:solidFill>
                  <a:srgbClr val="888888"/>
                </a:solidFill>
                <a:latin typeface="Calibri"/>
                <a:ea typeface="Calibri"/>
                <a:cs typeface="Calibri"/>
                <a:sym typeface="Calibri"/>
              </a:defRPr>
            </a:lvl1pPr>
            <a:lvl2pPr marL="0" indent="0" algn="ctr" defTabSz="676627">
              <a:spcBef>
                <a:spcPts val="500"/>
              </a:spcBef>
              <a:buClrTx/>
              <a:buSzTx/>
              <a:buFontTx/>
              <a:buNone/>
              <a:defRPr sz="2400">
                <a:solidFill>
                  <a:srgbClr val="888888"/>
                </a:solidFill>
                <a:latin typeface="Calibri"/>
                <a:ea typeface="Calibri"/>
                <a:cs typeface="Calibri"/>
                <a:sym typeface="Calibri"/>
              </a:defRPr>
            </a:lvl2pPr>
            <a:lvl3pPr marL="0" indent="0" algn="ctr" defTabSz="676627">
              <a:spcBef>
                <a:spcPts val="500"/>
              </a:spcBef>
              <a:buClrTx/>
              <a:buSzTx/>
              <a:buFontTx/>
              <a:buNone/>
              <a:defRPr sz="2400">
                <a:solidFill>
                  <a:srgbClr val="888888"/>
                </a:solidFill>
                <a:latin typeface="Calibri"/>
                <a:ea typeface="Calibri"/>
                <a:cs typeface="Calibri"/>
                <a:sym typeface="Calibri"/>
              </a:defRPr>
            </a:lvl3pPr>
            <a:lvl4pPr marL="0" indent="0" algn="ctr" defTabSz="676627">
              <a:spcBef>
                <a:spcPts val="500"/>
              </a:spcBef>
              <a:buClrTx/>
              <a:buSzTx/>
              <a:buFontTx/>
              <a:buNone/>
              <a:defRPr sz="2400">
                <a:solidFill>
                  <a:srgbClr val="888888"/>
                </a:solidFill>
                <a:latin typeface="Calibri"/>
                <a:ea typeface="Calibri"/>
                <a:cs typeface="Calibri"/>
                <a:sym typeface="Calibri"/>
              </a:defRPr>
            </a:lvl4pPr>
            <a:lvl5pPr marL="0" indent="0" algn="ctr" defTabSz="676627">
              <a:spcBef>
                <a:spcPts val="500"/>
              </a:spcBef>
              <a:buClrTx/>
              <a:buSzTx/>
              <a:buFontTx/>
              <a:buNone/>
              <a:defRPr sz="2400">
                <a:solidFill>
                  <a:srgbClr val="888888"/>
                </a:solidFill>
                <a:latin typeface="Calibri"/>
                <a:ea typeface="Calibri"/>
                <a:cs typeface="Calibri"/>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133" name="Shape 133"/>
          <p:cNvSpPr>
            <a:spLocks noGrp="1"/>
          </p:cNvSpPr>
          <p:nvPr>
            <p:ph type="sldNum" sz="quarter" idx="2"/>
          </p:nvPr>
        </p:nvSpPr>
        <p:spPr>
          <a:xfrm>
            <a:off x="5942774" y="4901572"/>
            <a:ext cx="196228" cy="207365"/>
          </a:xfrm>
          <a:prstGeom prst="rect">
            <a:avLst/>
          </a:prstGeom>
        </p:spPr>
        <p:txBody>
          <a:bodyPr lIns="33832" tIns="33832" rIns="33832" bIns="33832" anchor="ctr"/>
          <a:lstStyle>
            <a:lvl1pPr algn="r" defTabSz="676627">
              <a:defRPr sz="900">
                <a:solidFill>
                  <a:srgbClr val="888888"/>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2"/>
          <a:srcRect/>
          <a:stretch>
            <a:fillRect/>
          </a:stretch>
        </a:blipFill>
        <a:effectLst/>
      </p:bgPr>
    </p:bg>
    <p:spTree>
      <p:nvGrpSpPr>
        <p:cNvPr id="1" name=""/>
        <p:cNvGrpSpPr/>
        <p:nvPr/>
      </p:nvGrpSpPr>
      <p:grpSpPr>
        <a:xfrm>
          <a:off x="0" y="0"/>
          <a:ext cx="0" cy="0"/>
          <a:chOff x="0" y="0"/>
          <a:chExt cx="0" cy="0"/>
        </a:xfrm>
      </p:grpSpPr>
      <p:sp>
        <p:nvSpPr>
          <p:cNvPr id="2" name="Shape 2"/>
          <p:cNvSpPr/>
          <p:nvPr/>
        </p:nvSpPr>
        <p:spPr>
          <a:xfrm>
            <a:off x="267895" y="3407605"/>
            <a:ext cx="6326699" cy="1"/>
          </a:xfrm>
          <a:prstGeom prst="line">
            <a:avLst/>
          </a:prstGeom>
          <a:ln w="3175">
            <a:solidFill>
              <a:srgbClr val="444444">
                <a:alpha val="30000"/>
              </a:srgbClr>
            </a:solidFill>
            <a:miter lim="400000"/>
          </a:ln>
        </p:spPr>
        <p:txBody>
          <a:bodyPr lIns="45718" tIns="45718" rIns="45718" bIns="45718"/>
          <a:lstStyle/>
          <a:p>
            <a:endParaRPr/>
          </a:p>
        </p:txBody>
      </p:sp>
      <p:sp>
        <p:nvSpPr>
          <p:cNvPr id="3" name="Shape 3"/>
          <p:cNvSpPr/>
          <p:nvPr/>
        </p:nvSpPr>
        <p:spPr>
          <a:xfrm>
            <a:off x="267895" y="2529706"/>
            <a:ext cx="6326699" cy="1"/>
          </a:xfrm>
          <a:prstGeom prst="line">
            <a:avLst/>
          </a:prstGeom>
          <a:ln w="3175">
            <a:solidFill>
              <a:srgbClr val="444444">
                <a:alpha val="30000"/>
              </a:srgbClr>
            </a:solidFill>
            <a:miter lim="400000"/>
          </a:ln>
        </p:spPr>
        <p:txBody>
          <a:bodyPr lIns="45718" tIns="45718" rIns="45718" bIns="45718"/>
          <a:lstStyle/>
          <a:p>
            <a:endParaRPr/>
          </a:p>
        </p:txBody>
      </p:sp>
      <p:sp>
        <p:nvSpPr>
          <p:cNvPr id="4" name="Shape 4"/>
          <p:cNvSpPr>
            <a:spLocks noGrp="1"/>
          </p:cNvSpPr>
          <p:nvPr>
            <p:ph type="title"/>
          </p:nvPr>
        </p:nvSpPr>
        <p:spPr>
          <a:xfrm>
            <a:off x="267890" y="2624026"/>
            <a:ext cx="6322221" cy="696517"/>
          </a:xfrm>
          <a:prstGeom prst="rect">
            <a:avLst/>
          </a:prstGeom>
          <a:ln w="12700">
            <a:miter lim="400000"/>
          </a:ln>
          <a:extLst>
            <a:ext uri="{C572A759-6A51-4108-AA02-DFA0A04FC94B}">
              <ma14:wrappingTextBoxFlag xmlns:ma14="http://schemas.microsoft.com/office/mac/drawingml/2011/main" xmlns="" val="1"/>
            </a:ext>
          </a:extLst>
        </p:spPr>
        <p:txBody>
          <a:bodyPr lIns="28053" tIns="28053" rIns="28053" bIns="28053" anchor="ctr">
            <a:normAutofit/>
          </a:bodyPr>
          <a:lstStyle/>
          <a:p>
            <a:r>
              <a:t>大標題文字</a:t>
            </a:r>
          </a:p>
        </p:txBody>
      </p:sp>
      <p:sp>
        <p:nvSpPr>
          <p:cNvPr id="5" name="Shape 5"/>
          <p:cNvSpPr>
            <a:spLocks noGrp="1"/>
          </p:cNvSpPr>
          <p:nvPr>
            <p:ph type="body" idx="1"/>
          </p:nvPr>
        </p:nvSpPr>
        <p:spPr>
          <a:xfrm>
            <a:off x="267890" y="3668798"/>
            <a:ext cx="6322221" cy="3482580"/>
          </a:xfrm>
          <a:prstGeom prst="rect">
            <a:avLst/>
          </a:prstGeom>
          <a:ln w="12700">
            <a:miter lim="400000"/>
          </a:ln>
          <a:extLst>
            <a:ext uri="{C572A759-6A51-4108-AA02-DFA0A04FC94B}">
              <ma14:wrappingTextBoxFlag xmlns:ma14="http://schemas.microsoft.com/office/mac/drawingml/2011/main" xmlns="" val="1"/>
            </a:ext>
          </a:extLst>
        </p:spPr>
        <p:txBody>
          <a:bodyPr lIns="28053" tIns="28053" rIns="28053" bIns="28053" anchor="ctr">
            <a:normAutofit/>
          </a:bodyPr>
          <a:lstStyle/>
          <a:p>
            <a:r>
              <a:t>內文層級一</a:t>
            </a:r>
          </a:p>
          <a:p>
            <a:pPr lvl="1"/>
            <a:r>
              <a:t>內文層級二</a:t>
            </a:r>
          </a:p>
          <a:p>
            <a:pPr lvl="2"/>
            <a:r>
              <a:t>內文層級三</a:t>
            </a:r>
          </a:p>
          <a:p>
            <a:pPr lvl="3"/>
            <a:r>
              <a:t>內文層級四</a:t>
            </a:r>
          </a:p>
          <a:p>
            <a:pPr lvl="4"/>
            <a:r>
              <a:t>內文層級五</a:t>
            </a:r>
          </a:p>
        </p:txBody>
      </p:sp>
      <p:sp>
        <p:nvSpPr>
          <p:cNvPr id="6" name="Shape 6"/>
          <p:cNvSpPr>
            <a:spLocks noGrp="1"/>
          </p:cNvSpPr>
          <p:nvPr>
            <p:ph type="sldNum" sz="quarter" idx="2"/>
          </p:nvPr>
        </p:nvSpPr>
        <p:spPr>
          <a:xfrm>
            <a:off x="3276951" y="7456106"/>
            <a:ext cx="297409" cy="360909"/>
          </a:xfrm>
          <a:prstGeom prst="rect">
            <a:avLst/>
          </a:prstGeom>
          <a:ln w="12700">
            <a:miter lim="400000"/>
          </a:ln>
        </p:spPr>
        <p:txBody>
          <a:bodyPr wrap="none" lIns="28053" tIns="28053" rIns="28053" bIns="28053">
            <a:spAutoFit/>
          </a:bodyPr>
          <a:lstStyle>
            <a:lvl1pPr>
              <a:defRPr sz="1800">
                <a:solidFill>
                  <a:srgbClr val="4C4946"/>
                </a:solidFill>
                <a:latin typeface="Palatino"/>
                <a:ea typeface="Palatino"/>
                <a:cs typeface="Palatino"/>
                <a:sym typeface="Palatino"/>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6" r:id="rId6"/>
    <p:sldLayoutId id="2147483658" r:id="rId7"/>
    <p:sldLayoutId id="2147483660" r:id="rId8"/>
    <p:sldLayoutId id="2147483661" r:id="rId9"/>
    <p:sldLayoutId id="2147483662" r:id="rId10"/>
  </p:sldLayoutIdLst>
  <p:transition spd="med"/>
  <p:txStyles>
    <p:titleStyle>
      <a:lvl1pPr marL="0" marR="0" indent="0" algn="ctr" defTabSz="573574" rtl="0" latinLnBrk="0">
        <a:lnSpc>
          <a:spcPct val="90000"/>
        </a:lnSpc>
        <a:spcBef>
          <a:spcPts val="1500"/>
        </a:spcBef>
        <a:spcAft>
          <a:spcPts val="0"/>
        </a:spcAft>
        <a:buClrTx/>
        <a:buSzTx/>
        <a:buFontTx/>
        <a:buNone/>
        <a:tabLst/>
        <a:defRPr sz="6800" b="0" i="0" u="none" strike="noStrike" cap="none" spc="0" baseline="0">
          <a:ln>
            <a:noFill/>
          </a:ln>
          <a:solidFill>
            <a:srgbClr val="D93E2B"/>
          </a:solidFill>
          <a:uFillTx/>
          <a:latin typeface="Bodoni SvtyTwo ITC TT-Book"/>
          <a:ea typeface="Bodoni SvtyTwo ITC TT-Book"/>
          <a:cs typeface="Bodoni SvtyTwo ITC TT-Book"/>
          <a:sym typeface="Bodoni SvtyTwo ITC TT-Book"/>
        </a:defRPr>
      </a:lvl1pPr>
      <a:lvl2pPr marL="0" marR="0" indent="0" algn="ctr" defTabSz="573574" rtl="0" latinLnBrk="0">
        <a:lnSpc>
          <a:spcPct val="90000"/>
        </a:lnSpc>
        <a:spcBef>
          <a:spcPts val="1500"/>
        </a:spcBef>
        <a:spcAft>
          <a:spcPts val="0"/>
        </a:spcAft>
        <a:buClrTx/>
        <a:buSzTx/>
        <a:buFontTx/>
        <a:buNone/>
        <a:tabLst/>
        <a:defRPr sz="6800" b="0" i="0" u="none" strike="noStrike" cap="none" spc="0" baseline="0">
          <a:ln>
            <a:noFill/>
          </a:ln>
          <a:solidFill>
            <a:srgbClr val="D93E2B"/>
          </a:solidFill>
          <a:uFillTx/>
          <a:latin typeface="Bodoni SvtyTwo ITC TT-Book"/>
          <a:ea typeface="Bodoni SvtyTwo ITC TT-Book"/>
          <a:cs typeface="Bodoni SvtyTwo ITC TT-Book"/>
          <a:sym typeface="Bodoni SvtyTwo ITC TT-Book"/>
        </a:defRPr>
      </a:lvl2pPr>
      <a:lvl3pPr marL="0" marR="0" indent="0" algn="ctr" defTabSz="573574" rtl="0" latinLnBrk="0">
        <a:lnSpc>
          <a:spcPct val="90000"/>
        </a:lnSpc>
        <a:spcBef>
          <a:spcPts val="1500"/>
        </a:spcBef>
        <a:spcAft>
          <a:spcPts val="0"/>
        </a:spcAft>
        <a:buClrTx/>
        <a:buSzTx/>
        <a:buFontTx/>
        <a:buNone/>
        <a:tabLst/>
        <a:defRPr sz="6800" b="0" i="0" u="none" strike="noStrike" cap="none" spc="0" baseline="0">
          <a:ln>
            <a:noFill/>
          </a:ln>
          <a:solidFill>
            <a:srgbClr val="D93E2B"/>
          </a:solidFill>
          <a:uFillTx/>
          <a:latin typeface="Bodoni SvtyTwo ITC TT-Book"/>
          <a:ea typeface="Bodoni SvtyTwo ITC TT-Book"/>
          <a:cs typeface="Bodoni SvtyTwo ITC TT-Book"/>
          <a:sym typeface="Bodoni SvtyTwo ITC TT-Book"/>
        </a:defRPr>
      </a:lvl3pPr>
      <a:lvl4pPr marL="0" marR="0" indent="0" algn="ctr" defTabSz="573574" rtl="0" latinLnBrk="0">
        <a:lnSpc>
          <a:spcPct val="90000"/>
        </a:lnSpc>
        <a:spcBef>
          <a:spcPts val="1500"/>
        </a:spcBef>
        <a:spcAft>
          <a:spcPts val="0"/>
        </a:spcAft>
        <a:buClrTx/>
        <a:buSzTx/>
        <a:buFontTx/>
        <a:buNone/>
        <a:tabLst/>
        <a:defRPr sz="6800" b="0" i="0" u="none" strike="noStrike" cap="none" spc="0" baseline="0">
          <a:ln>
            <a:noFill/>
          </a:ln>
          <a:solidFill>
            <a:srgbClr val="D93E2B"/>
          </a:solidFill>
          <a:uFillTx/>
          <a:latin typeface="Bodoni SvtyTwo ITC TT-Book"/>
          <a:ea typeface="Bodoni SvtyTwo ITC TT-Book"/>
          <a:cs typeface="Bodoni SvtyTwo ITC TT-Book"/>
          <a:sym typeface="Bodoni SvtyTwo ITC TT-Book"/>
        </a:defRPr>
      </a:lvl4pPr>
      <a:lvl5pPr marL="0" marR="0" indent="0" algn="ctr" defTabSz="573574" rtl="0" latinLnBrk="0">
        <a:lnSpc>
          <a:spcPct val="90000"/>
        </a:lnSpc>
        <a:spcBef>
          <a:spcPts val="1500"/>
        </a:spcBef>
        <a:spcAft>
          <a:spcPts val="0"/>
        </a:spcAft>
        <a:buClrTx/>
        <a:buSzTx/>
        <a:buFontTx/>
        <a:buNone/>
        <a:tabLst/>
        <a:defRPr sz="6800" b="0" i="0" u="none" strike="noStrike" cap="none" spc="0" baseline="0">
          <a:ln>
            <a:noFill/>
          </a:ln>
          <a:solidFill>
            <a:srgbClr val="D93E2B"/>
          </a:solidFill>
          <a:uFillTx/>
          <a:latin typeface="Bodoni SvtyTwo ITC TT-Book"/>
          <a:ea typeface="Bodoni SvtyTwo ITC TT-Book"/>
          <a:cs typeface="Bodoni SvtyTwo ITC TT-Book"/>
          <a:sym typeface="Bodoni SvtyTwo ITC TT-Book"/>
        </a:defRPr>
      </a:lvl5pPr>
      <a:lvl6pPr marL="0" marR="0" indent="0" algn="ctr" defTabSz="573574" rtl="0" latinLnBrk="0">
        <a:lnSpc>
          <a:spcPct val="90000"/>
        </a:lnSpc>
        <a:spcBef>
          <a:spcPts val="1500"/>
        </a:spcBef>
        <a:spcAft>
          <a:spcPts val="0"/>
        </a:spcAft>
        <a:buClrTx/>
        <a:buSzTx/>
        <a:buFontTx/>
        <a:buNone/>
        <a:tabLst/>
        <a:defRPr sz="6800" b="0" i="0" u="none" strike="noStrike" cap="none" spc="0" baseline="0">
          <a:ln>
            <a:noFill/>
          </a:ln>
          <a:solidFill>
            <a:srgbClr val="D93E2B"/>
          </a:solidFill>
          <a:uFillTx/>
          <a:latin typeface="Bodoni SvtyTwo ITC TT-Book"/>
          <a:ea typeface="Bodoni SvtyTwo ITC TT-Book"/>
          <a:cs typeface="Bodoni SvtyTwo ITC TT-Book"/>
          <a:sym typeface="Bodoni SvtyTwo ITC TT-Book"/>
        </a:defRPr>
      </a:lvl6pPr>
      <a:lvl7pPr marL="0" marR="0" indent="0" algn="ctr" defTabSz="573574" rtl="0" latinLnBrk="0">
        <a:lnSpc>
          <a:spcPct val="90000"/>
        </a:lnSpc>
        <a:spcBef>
          <a:spcPts val="1500"/>
        </a:spcBef>
        <a:spcAft>
          <a:spcPts val="0"/>
        </a:spcAft>
        <a:buClrTx/>
        <a:buSzTx/>
        <a:buFontTx/>
        <a:buNone/>
        <a:tabLst/>
        <a:defRPr sz="6800" b="0" i="0" u="none" strike="noStrike" cap="none" spc="0" baseline="0">
          <a:ln>
            <a:noFill/>
          </a:ln>
          <a:solidFill>
            <a:srgbClr val="D93E2B"/>
          </a:solidFill>
          <a:uFillTx/>
          <a:latin typeface="Bodoni SvtyTwo ITC TT-Book"/>
          <a:ea typeface="Bodoni SvtyTwo ITC TT-Book"/>
          <a:cs typeface="Bodoni SvtyTwo ITC TT-Book"/>
          <a:sym typeface="Bodoni SvtyTwo ITC TT-Book"/>
        </a:defRPr>
      </a:lvl7pPr>
      <a:lvl8pPr marL="0" marR="0" indent="0" algn="ctr" defTabSz="573574" rtl="0" latinLnBrk="0">
        <a:lnSpc>
          <a:spcPct val="90000"/>
        </a:lnSpc>
        <a:spcBef>
          <a:spcPts val="1500"/>
        </a:spcBef>
        <a:spcAft>
          <a:spcPts val="0"/>
        </a:spcAft>
        <a:buClrTx/>
        <a:buSzTx/>
        <a:buFontTx/>
        <a:buNone/>
        <a:tabLst/>
        <a:defRPr sz="6800" b="0" i="0" u="none" strike="noStrike" cap="none" spc="0" baseline="0">
          <a:ln>
            <a:noFill/>
          </a:ln>
          <a:solidFill>
            <a:srgbClr val="D93E2B"/>
          </a:solidFill>
          <a:uFillTx/>
          <a:latin typeface="Bodoni SvtyTwo ITC TT-Book"/>
          <a:ea typeface="Bodoni SvtyTwo ITC TT-Book"/>
          <a:cs typeface="Bodoni SvtyTwo ITC TT-Book"/>
          <a:sym typeface="Bodoni SvtyTwo ITC TT-Book"/>
        </a:defRPr>
      </a:lvl8pPr>
      <a:lvl9pPr marL="0" marR="0" indent="0" algn="ctr" defTabSz="573574" rtl="0" latinLnBrk="0">
        <a:lnSpc>
          <a:spcPct val="90000"/>
        </a:lnSpc>
        <a:spcBef>
          <a:spcPts val="1500"/>
        </a:spcBef>
        <a:spcAft>
          <a:spcPts val="0"/>
        </a:spcAft>
        <a:buClrTx/>
        <a:buSzTx/>
        <a:buFontTx/>
        <a:buNone/>
        <a:tabLst/>
        <a:defRPr sz="6800" b="0" i="0" u="none" strike="noStrike" cap="none" spc="0" baseline="0">
          <a:ln>
            <a:noFill/>
          </a:ln>
          <a:solidFill>
            <a:srgbClr val="D93E2B"/>
          </a:solidFill>
          <a:uFillTx/>
          <a:latin typeface="Bodoni SvtyTwo ITC TT-Book"/>
          <a:ea typeface="Bodoni SvtyTwo ITC TT-Book"/>
          <a:cs typeface="Bodoni SvtyTwo ITC TT-Book"/>
          <a:sym typeface="Bodoni SvtyTwo ITC TT-Book"/>
        </a:defRPr>
      </a:lvl9pPr>
    </p:titleStyle>
    <p:bodyStyle>
      <a:lvl1pPr marL="461354" marR="0" indent="-461354" algn="l" defTabSz="573574" rtl="0" latinLnBrk="0">
        <a:lnSpc>
          <a:spcPct val="100000"/>
        </a:lnSpc>
        <a:spcBef>
          <a:spcPts val="2300"/>
        </a:spcBef>
        <a:spcAft>
          <a:spcPts val="0"/>
        </a:spcAft>
        <a:buClr>
          <a:srgbClr val="929292"/>
        </a:buClr>
        <a:buSzPct val="60000"/>
        <a:buFont typeface="Zapf Dingbats"/>
        <a:buChar char="❖"/>
        <a:tabLst/>
        <a:defRPr sz="3500" b="0" i="0" u="none" strike="noStrike" cap="none" spc="0" baseline="0">
          <a:ln>
            <a:noFill/>
          </a:ln>
          <a:solidFill>
            <a:srgbClr val="414141"/>
          </a:solidFill>
          <a:uFillTx/>
          <a:latin typeface="Palatino"/>
          <a:ea typeface="Palatino"/>
          <a:cs typeface="Palatino"/>
          <a:sym typeface="Palatino"/>
        </a:defRPr>
      </a:lvl1pPr>
      <a:lvl2pPr marL="807368" marR="0" indent="-461354" algn="l" defTabSz="573574" rtl="0" latinLnBrk="0">
        <a:lnSpc>
          <a:spcPct val="100000"/>
        </a:lnSpc>
        <a:spcBef>
          <a:spcPts val="2300"/>
        </a:spcBef>
        <a:spcAft>
          <a:spcPts val="0"/>
        </a:spcAft>
        <a:buClr>
          <a:srgbClr val="929292"/>
        </a:buClr>
        <a:buSzPct val="60000"/>
        <a:buFont typeface="Zapf Dingbats"/>
        <a:buChar char="❖"/>
        <a:tabLst/>
        <a:defRPr sz="3500" b="0" i="0" u="none" strike="noStrike" cap="none" spc="0" baseline="0">
          <a:ln>
            <a:noFill/>
          </a:ln>
          <a:solidFill>
            <a:srgbClr val="414141"/>
          </a:solidFill>
          <a:uFillTx/>
          <a:latin typeface="Palatino"/>
          <a:ea typeface="Palatino"/>
          <a:cs typeface="Palatino"/>
          <a:sym typeface="Palatino"/>
        </a:defRPr>
      </a:lvl2pPr>
      <a:lvl3pPr marL="1153383" marR="0" indent="-461354" algn="l" defTabSz="573574" rtl="0" latinLnBrk="0">
        <a:lnSpc>
          <a:spcPct val="100000"/>
        </a:lnSpc>
        <a:spcBef>
          <a:spcPts val="2300"/>
        </a:spcBef>
        <a:spcAft>
          <a:spcPts val="0"/>
        </a:spcAft>
        <a:buClr>
          <a:srgbClr val="929292"/>
        </a:buClr>
        <a:buSzPct val="60000"/>
        <a:buFont typeface="Zapf Dingbats"/>
        <a:buChar char="❖"/>
        <a:tabLst/>
        <a:defRPr sz="3500" b="0" i="0" u="none" strike="noStrike" cap="none" spc="0" baseline="0">
          <a:ln>
            <a:noFill/>
          </a:ln>
          <a:solidFill>
            <a:srgbClr val="414141"/>
          </a:solidFill>
          <a:uFillTx/>
          <a:latin typeface="Palatino"/>
          <a:ea typeface="Palatino"/>
          <a:cs typeface="Palatino"/>
          <a:sym typeface="Palatino"/>
        </a:defRPr>
      </a:lvl3pPr>
      <a:lvl4pPr marL="1499398" marR="0" indent="-461354" algn="l" defTabSz="573574" rtl="0" latinLnBrk="0">
        <a:lnSpc>
          <a:spcPct val="100000"/>
        </a:lnSpc>
        <a:spcBef>
          <a:spcPts val="2300"/>
        </a:spcBef>
        <a:spcAft>
          <a:spcPts val="0"/>
        </a:spcAft>
        <a:buClr>
          <a:srgbClr val="929292"/>
        </a:buClr>
        <a:buSzPct val="60000"/>
        <a:buFont typeface="Zapf Dingbats"/>
        <a:buChar char="❖"/>
        <a:tabLst/>
        <a:defRPr sz="3500" b="0" i="0" u="none" strike="noStrike" cap="none" spc="0" baseline="0">
          <a:ln>
            <a:noFill/>
          </a:ln>
          <a:solidFill>
            <a:srgbClr val="414141"/>
          </a:solidFill>
          <a:uFillTx/>
          <a:latin typeface="Palatino"/>
          <a:ea typeface="Palatino"/>
          <a:cs typeface="Palatino"/>
          <a:sym typeface="Palatino"/>
        </a:defRPr>
      </a:lvl4pPr>
      <a:lvl5pPr marL="1845412" marR="0" indent="-461354" algn="l" defTabSz="573574" rtl="0" latinLnBrk="0">
        <a:lnSpc>
          <a:spcPct val="100000"/>
        </a:lnSpc>
        <a:spcBef>
          <a:spcPts val="2300"/>
        </a:spcBef>
        <a:spcAft>
          <a:spcPts val="0"/>
        </a:spcAft>
        <a:buClr>
          <a:srgbClr val="929292"/>
        </a:buClr>
        <a:buSzPct val="60000"/>
        <a:buFont typeface="Zapf Dingbats"/>
        <a:buChar char="❖"/>
        <a:tabLst/>
        <a:defRPr sz="3500" b="0" i="0" u="none" strike="noStrike" cap="none" spc="0" baseline="0">
          <a:ln>
            <a:noFill/>
          </a:ln>
          <a:solidFill>
            <a:srgbClr val="414141"/>
          </a:solidFill>
          <a:uFillTx/>
          <a:latin typeface="Palatino"/>
          <a:ea typeface="Palatino"/>
          <a:cs typeface="Palatino"/>
          <a:sym typeface="Palatino"/>
        </a:defRPr>
      </a:lvl5pPr>
      <a:lvl6pPr marL="0" marR="0" indent="0" algn="l" defTabSz="573574" rtl="0" latinLnBrk="0">
        <a:lnSpc>
          <a:spcPct val="100000"/>
        </a:lnSpc>
        <a:spcBef>
          <a:spcPts val="2300"/>
        </a:spcBef>
        <a:spcAft>
          <a:spcPts val="0"/>
        </a:spcAft>
        <a:buClr>
          <a:srgbClr val="929292"/>
        </a:buClr>
        <a:buSzTx/>
        <a:buFont typeface="Zapf Dingbats"/>
        <a:buNone/>
        <a:tabLst/>
        <a:defRPr sz="3500" b="0" i="0" u="none" strike="noStrike" cap="none" spc="0" baseline="0">
          <a:ln>
            <a:noFill/>
          </a:ln>
          <a:solidFill>
            <a:srgbClr val="414141"/>
          </a:solidFill>
          <a:uFillTx/>
          <a:latin typeface="Palatino"/>
          <a:ea typeface="Palatino"/>
          <a:cs typeface="Palatino"/>
          <a:sym typeface="Palatino"/>
        </a:defRPr>
      </a:lvl6pPr>
      <a:lvl7pPr marL="0" marR="0" indent="0" algn="l" defTabSz="573574" rtl="0" latinLnBrk="0">
        <a:lnSpc>
          <a:spcPct val="100000"/>
        </a:lnSpc>
        <a:spcBef>
          <a:spcPts val="2300"/>
        </a:spcBef>
        <a:spcAft>
          <a:spcPts val="0"/>
        </a:spcAft>
        <a:buClr>
          <a:srgbClr val="929292"/>
        </a:buClr>
        <a:buSzTx/>
        <a:buFont typeface="Zapf Dingbats"/>
        <a:buNone/>
        <a:tabLst/>
        <a:defRPr sz="3500" b="0" i="0" u="none" strike="noStrike" cap="none" spc="0" baseline="0">
          <a:ln>
            <a:noFill/>
          </a:ln>
          <a:solidFill>
            <a:srgbClr val="414141"/>
          </a:solidFill>
          <a:uFillTx/>
          <a:latin typeface="Palatino"/>
          <a:ea typeface="Palatino"/>
          <a:cs typeface="Palatino"/>
          <a:sym typeface="Palatino"/>
        </a:defRPr>
      </a:lvl7pPr>
      <a:lvl8pPr marL="0" marR="0" indent="0" algn="l" defTabSz="573574" rtl="0" latinLnBrk="0">
        <a:lnSpc>
          <a:spcPct val="100000"/>
        </a:lnSpc>
        <a:spcBef>
          <a:spcPts val="2300"/>
        </a:spcBef>
        <a:spcAft>
          <a:spcPts val="0"/>
        </a:spcAft>
        <a:buClr>
          <a:srgbClr val="929292"/>
        </a:buClr>
        <a:buSzTx/>
        <a:buFont typeface="Zapf Dingbats"/>
        <a:buNone/>
        <a:tabLst/>
        <a:defRPr sz="3500" b="0" i="0" u="none" strike="noStrike" cap="none" spc="0" baseline="0">
          <a:ln>
            <a:noFill/>
          </a:ln>
          <a:solidFill>
            <a:srgbClr val="414141"/>
          </a:solidFill>
          <a:uFillTx/>
          <a:latin typeface="Palatino"/>
          <a:ea typeface="Palatino"/>
          <a:cs typeface="Palatino"/>
          <a:sym typeface="Palatino"/>
        </a:defRPr>
      </a:lvl8pPr>
      <a:lvl9pPr marL="0" marR="0" indent="0" algn="l" defTabSz="573574" rtl="0" latinLnBrk="0">
        <a:lnSpc>
          <a:spcPct val="100000"/>
        </a:lnSpc>
        <a:spcBef>
          <a:spcPts val="2300"/>
        </a:spcBef>
        <a:spcAft>
          <a:spcPts val="0"/>
        </a:spcAft>
        <a:buClr>
          <a:srgbClr val="929292"/>
        </a:buClr>
        <a:buSzTx/>
        <a:buFont typeface="Zapf Dingbats"/>
        <a:buNone/>
        <a:tabLst/>
        <a:defRPr sz="3500" b="0" i="0" u="none" strike="noStrike" cap="none" spc="0" baseline="0">
          <a:ln>
            <a:noFill/>
          </a:ln>
          <a:solidFill>
            <a:srgbClr val="414141"/>
          </a:solidFill>
          <a:uFillTx/>
          <a:latin typeface="Palatino"/>
          <a:ea typeface="Palatino"/>
          <a:cs typeface="Palatino"/>
          <a:sym typeface="Palatino"/>
        </a:defRPr>
      </a:lvl9pPr>
    </p:bodyStyle>
    <p:otherStyle>
      <a:lvl1pPr marL="0" marR="0" indent="0" algn="ctr" defTabSz="573574"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latino"/>
        </a:defRPr>
      </a:lvl1pPr>
      <a:lvl2pPr marL="0" marR="0" indent="0" algn="ctr" defTabSz="573574"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latino"/>
        </a:defRPr>
      </a:lvl2pPr>
      <a:lvl3pPr marL="0" marR="0" indent="0" algn="ctr" defTabSz="573574"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latino"/>
        </a:defRPr>
      </a:lvl3pPr>
      <a:lvl4pPr marL="0" marR="0" indent="0" algn="ctr" defTabSz="573574"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latino"/>
        </a:defRPr>
      </a:lvl4pPr>
      <a:lvl5pPr marL="0" marR="0" indent="0" algn="ctr" defTabSz="573574"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latino"/>
        </a:defRPr>
      </a:lvl5pPr>
      <a:lvl6pPr marL="0" marR="0" indent="0" algn="ctr" defTabSz="573574"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latino"/>
        </a:defRPr>
      </a:lvl6pPr>
      <a:lvl7pPr marL="0" marR="0" indent="0" algn="ctr" defTabSz="573574"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latino"/>
        </a:defRPr>
      </a:lvl7pPr>
      <a:lvl8pPr marL="0" marR="0" indent="0" algn="ctr" defTabSz="573574"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latino"/>
        </a:defRPr>
      </a:lvl8pPr>
      <a:lvl9pPr marL="0" marR="0" indent="0" algn="ctr" defTabSz="573574"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latino"/>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6" name="Shape 1106"/>
          <p:cNvSpPr/>
          <p:nvPr/>
        </p:nvSpPr>
        <p:spPr>
          <a:xfrm>
            <a:off x="230538" y="777048"/>
            <a:ext cx="2691671" cy="397545"/>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algn="l" defTabSz="914400">
              <a:lnSpc>
                <a:spcPts val="3100"/>
              </a:lnSpc>
              <a:defRPr sz="3200" b="1">
                <a:solidFill>
                  <a:srgbClr val="D93E2B"/>
                </a:solidFill>
                <a:latin typeface="Arial"/>
                <a:ea typeface="Arial"/>
                <a:cs typeface="Arial"/>
                <a:sym typeface="Arial"/>
              </a:defRPr>
            </a:pPr>
            <a:r>
              <a:rPr lang="en-US" altLang="zh-TW" dirty="0" smtClean="0"/>
              <a:t>ISCDNVR-864</a:t>
            </a:r>
            <a:endParaRPr dirty="0"/>
          </a:p>
        </p:txBody>
      </p:sp>
      <p:sp>
        <p:nvSpPr>
          <p:cNvPr id="1121" name="Shape 1121"/>
          <p:cNvSpPr/>
          <p:nvPr/>
        </p:nvSpPr>
        <p:spPr>
          <a:xfrm>
            <a:off x="308363" y="1985933"/>
            <a:ext cx="6216856" cy="7812641"/>
          </a:xfrm>
          <a:prstGeom prst="rect">
            <a:avLst/>
          </a:prstGeom>
          <a:ln w="12700">
            <a:miter lim="400000"/>
          </a:ln>
          <a:extLst>
            <a:ext uri="{C572A759-6A51-4108-AA02-DFA0A04FC94B}">
              <ma14:wrappingTextBoxFlag xmlns:ma14="http://schemas.microsoft.com/office/mac/drawingml/2011/main" xmlns="" val="1"/>
            </a:ext>
          </a:extLst>
        </p:spPr>
        <p:txBody>
          <a:bodyPr wrap="square" lIns="28062" tIns="28062" rIns="28062" bIns="28062">
            <a:spAutoFit/>
          </a:bodyPr>
          <a:lstStyle/>
          <a:p>
            <a:pPr marL="171450" indent="-171450" algn="l">
              <a:lnSpc>
                <a:spcPct val="150000"/>
              </a:lnSpc>
              <a:buFont typeface="Arial" charset="0"/>
              <a:buChar char="•"/>
            </a:pPr>
            <a:r>
              <a:rPr lang="en-US" altLang="zh-TW" sz="1200" dirty="0" smtClean="0">
                <a:latin typeface="Microsoft JhengHei" charset="-120"/>
                <a:ea typeface="Microsoft JhengHei" charset="-120"/>
                <a:cs typeface="Microsoft JhengHei" charset="-120"/>
              </a:rPr>
              <a:t>64 </a:t>
            </a:r>
            <a:r>
              <a:rPr lang="en-US" altLang="zh-TW" sz="1200" dirty="0">
                <a:latin typeface="Microsoft JhengHei" charset="-120"/>
                <a:ea typeface="Microsoft JhengHei" charset="-120"/>
                <a:cs typeface="Microsoft JhengHei" charset="-120"/>
              </a:rPr>
              <a:t>CH</a:t>
            </a:r>
            <a:r>
              <a:rPr lang="zh-TW" altLang="zh-TW" sz="1200" dirty="0">
                <a:latin typeface="Microsoft JhengHei" charset="-120"/>
                <a:ea typeface="Microsoft JhengHei" charset="-120"/>
                <a:cs typeface="Microsoft JhengHei" charset="-120"/>
              </a:rPr>
              <a:t>輸入錄影</a:t>
            </a:r>
          </a:p>
          <a:p>
            <a:pPr marL="171450" indent="-171450" algn="l">
              <a:lnSpc>
                <a:spcPct val="150000"/>
              </a:lnSpc>
              <a:buFont typeface="Arial" charset="0"/>
              <a:buChar char="•"/>
            </a:pPr>
            <a:r>
              <a:rPr lang="zh-TW" altLang="zh-TW" sz="1200" dirty="0" smtClean="0">
                <a:latin typeface="Microsoft JhengHei" charset="-120"/>
                <a:ea typeface="Microsoft JhengHei" charset="-120"/>
                <a:cs typeface="Microsoft JhengHei" charset="-120"/>
              </a:rPr>
              <a:t>符合</a:t>
            </a:r>
            <a:r>
              <a:rPr lang="en-US" altLang="zh-TW" sz="1200" dirty="0" smtClean="0">
                <a:latin typeface="Microsoft JhengHei" charset="-120"/>
                <a:ea typeface="Microsoft JhengHei" charset="-120"/>
                <a:cs typeface="Microsoft JhengHei" charset="-120"/>
              </a:rPr>
              <a:t> ONVIF </a:t>
            </a:r>
            <a:r>
              <a:rPr lang="zh-TW" altLang="zh-TW" sz="1200" dirty="0" smtClean="0">
                <a:latin typeface="Microsoft JhengHei" charset="-120"/>
                <a:ea typeface="Microsoft JhengHei" charset="-120"/>
                <a:cs typeface="Microsoft JhengHei" charset="-120"/>
              </a:rPr>
              <a:t>標準支援第三方網路攝影機</a:t>
            </a:r>
          </a:p>
          <a:p>
            <a:pPr marL="171450" indent="-171450" algn="l">
              <a:lnSpc>
                <a:spcPct val="150000"/>
              </a:lnSpc>
              <a:buFont typeface="Arial" charset="0"/>
              <a:buChar char="•"/>
            </a:pPr>
            <a:r>
              <a:rPr lang="zh-TW" altLang="zh-TW" sz="1200" dirty="0" smtClean="0">
                <a:latin typeface="Microsoft JhengHei" charset="-120"/>
                <a:ea typeface="Microsoft JhengHei" charset="-120"/>
                <a:cs typeface="Microsoft JhengHei" charset="-120"/>
              </a:rPr>
              <a:t>支援</a:t>
            </a:r>
            <a:r>
              <a:rPr lang="en-US" altLang="zh-TW" sz="1200" dirty="0" smtClean="0">
                <a:latin typeface="Microsoft JhengHei" charset="-120"/>
                <a:ea typeface="Microsoft JhengHei" charset="-120"/>
                <a:cs typeface="Microsoft JhengHei" charset="-120"/>
              </a:rPr>
              <a:t> 2-ch HDMI, 1-ch VGA, 1-ch CVBS, HDMI </a:t>
            </a:r>
            <a:r>
              <a:rPr lang="zh-TW" altLang="zh-TW" sz="1200" dirty="0" smtClean="0">
                <a:latin typeface="Microsoft JhengHei" charset="-120"/>
                <a:ea typeface="Microsoft JhengHei" charset="-120"/>
                <a:cs typeface="Microsoft JhengHei" charset="-120"/>
              </a:rPr>
              <a:t>可支援到</a:t>
            </a:r>
            <a:r>
              <a:rPr lang="en-US" altLang="zh-TW" sz="1200" dirty="0" smtClean="0">
                <a:latin typeface="Microsoft JhengHei" charset="-120"/>
                <a:ea typeface="Microsoft JhengHei" charset="-120"/>
                <a:cs typeface="Microsoft JhengHei" charset="-120"/>
              </a:rPr>
              <a:t>4K(3840x2160) </a:t>
            </a:r>
            <a:r>
              <a:rPr lang="zh-TW" altLang="zh-TW" sz="1200" dirty="0" smtClean="0">
                <a:latin typeface="Microsoft JhengHei" charset="-120"/>
                <a:ea typeface="Microsoft JhengHei" charset="-120"/>
                <a:cs typeface="Microsoft JhengHei" charset="-120"/>
              </a:rPr>
              <a:t>解析度</a:t>
            </a:r>
          </a:p>
          <a:p>
            <a:pPr marL="171450" indent="-171450" algn="l">
              <a:lnSpc>
                <a:spcPct val="150000"/>
              </a:lnSpc>
              <a:buFont typeface="Arial" charset="0"/>
              <a:buChar char="•"/>
            </a:pPr>
            <a:r>
              <a:rPr lang="zh-TW" altLang="zh-TW" sz="1200" dirty="0" smtClean="0">
                <a:latin typeface="Microsoft JhengHei" charset="-120"/>
                <a:ea typeface="Microsoft JhengHei" charset="-120"/>
                <a:cs typeface="Microsoft JhengHei" charset="-120"/>
              </a:rPr>
              <a:t>最</a:t>
            </a:r>
            <a:r>
              <a:rPr lang="zh-TW" altLang="zh-TW" sz="1200" dirty="0">
                <a:latin typeface="Microsoft JhengHei" charset="-120"/>
                <a:ea typeface="Microsoft JhengHei" charset="-120"/>
                <a:cs typeface="Microsoft JhengHei" charset="-120"/>
              </a:rPr>
              <a:t>高支援八百萬畫素網路攝影機錄影</a:t>
            </a:r>
          </a:p>
          <a:p>
            <a:pPr marL="171450" indent="-171450" algn="l">
              <a:lnSpc>
                <a:spcPct val="150000"/>
              </a:lnSpc>
              <a:buFont typeface="Arial" charset="0"/>
              <a:buChar char="•"/>
            </a:pPr>
            <a:r>
              <a:rPr lang="zh-TW" altLang="zh-TW" sz="1200" dirty="0" smtClean="0">
                <a:latin typeface="Microsoft JhengHei" charset="-120"/>
                <a:ea typeface="Microsoft JhengHei" charset="-120"/>
                <a:cs typeface="Microsoft JhengHei" charset="-120"/>
              </a:rPr>
              <a:t>支援</a:t>
            </a:r>
            <a:r>
              <a:rPr lang="en-US" altLang="zh-TW" sz="1200" dirty="0">
                <a:latin typeface="Microsoft JhengHei" charset="-120"/>
                <a:ea typeface="Microsoft JhengHei" charset="-120"/>
                <a:cs typeface="Microsoft JhengHei" charset="-120"/>
              </a:rPr>
              <a:t>H.265/H.264 </a:t>
            </a:r>
            <a:r>
              <a:rPr lang="zh-TW" altLang="zh-TW" sz="1200" dirty="0">
                <a:latin typeface="Microsoft JhengHei" charset="-120"/>
                <a:ea typeface="Microsoft JhengHei" charset="-120"/>
                <a:cs typeface="Microsoft JhengHei" charset="-120"/>
              </a:rPr>
              <a:t>影像格式精確檢索，即時回</a:t>
            </a:r>
            <a:r>
              <a:rPr lang="zh-TW" altLang="zh-TW" sz="1200" dirty="0" smtClean="0">
                <a:latin typeface="Microsoft JhengHei" charset="-120"/>
                <a:ea typeface="Microsoft JhengHei" charset="-120"/>
                <a:cs typeface="Microsoft JhengHei" charset="-120"/>
              </a:rPr>
              <a:t>放</a:t>
            </a:r>
            <a:endParaRPr lang="en-US" altLang="zh-TW" sz="1200" dirty="0" smtClean="0">
              <a:latin typeface="Microsoft JhengHei" charset="-120"/>
              <a:ea typeface="Microsoft JhengHei" charset="-120"/>
              <a:cs typeface="Microsoft JhengHei" charset="-120"/>
            </a:endParaRPr>
          </a:p>
          <a:p>
            <a:pPr marL="171450" indent="-171450" algn="l">
              <a:lnSpc>
                <a:spcPct val="150000"/>
              </a:lnSpc>
              <a:buFont typeface="Arial" charset="0"/>
              <a:buChar char="•"/>
            </a:pPr>
            <a:r>
              <a:rPr lang="zh-TW" altLang="zh-TW" sz="1200" b="1" dirty="0">
                <a:solidFill>
                  <a:srgbClr val="C00000"/>
                </a:solidFill>
              </a:rPr>
              <a:t>支援 </a:t>
            </a:r>
            <a:r>
              <a:rPr lang="en-US" altLang="zh-TW" sz="1200" b="1" dirty="0">
                <a:solidFill>
                  <a:srgbClr val="C00000"/>
                </a:solidFill>
              </a:rPr>
              <a:t>RAID 0, 1, 5, 6, 10, 50, </a:t>
            </a:r>
            <a:r>
              <a:rPr lang="en-US" altLang="zh-TW" sz="1200" b="1" dirty="0" smtClean="0">
                <a:solidFill>
                  <a:srgbClr val="C00000"/>
                </a:solidFill>
              </a:rPr>
              <a:t>60</a:t>
            </a:r>
          </a:p>
          <a:p>
            <a:pPr marL="171450" indent="-171450" algn="l">
              <a:lnSpc>
                <a:spcPct val="150000"/>
              </a:lnSpc>
              <a:buFont typeface="Arial" charset="0"/>
              <a:buChar char="•"/>
            </a:pPr>
            <a:r>
              <a:rPr lang="zh-TW" altLang="en-US" sz="1200" b="1" dirty="0" smtClean="0">
                <a:solidFill>
                  <a:srgbClr val="C00000"/>
                </a:solidFill>
                <a:latin typeface="Microsoft JhengHei" charset="-120"/>
                <a:ea typeface="Microsoft JhengHei" charset="-120"/>
                <a:cs typeface="Microsoft JhengHei" charset="-120"/>
              </a:rPr>
              <a:t>支援</a:t>
            </a:r>
            <a:r>
              <a:rPr lang="zh-TW" altLang="zh-TW" sz="1200" b="1" dirty="0">
                <a:solidFill>
                  <a:srgbClr val="C00000"/>
                </a:solidFill>
              </a:rPr>
              <a:t>支援 </a:t>
            </a:r>
            <a:r>
              <a:rPr lang="en-US" altLang="zh-TW" sz="1200" b="1" dirty="0">
                <a:solidFill>
                  <a:srgbClr val="C00000"/>
                </a:solidFill>
              </a:rPr>
              <a:t>ANR </a:t>
            </a:r>
            <a:r>
              <a:rPr lang="zh-TW" altLang="zh-TW" sz="1200" b="1" dirty="0">
                <a:solidFill>
                  <a:srgbClr val="C00000"/>
                </a:solidFill>
              </a:rPr>
              <a:t>斷線回補</a:t>
            </a:r>
            <a:r>
              <a:rPr lang="zh-TW" altLang="zh-TW" sz="1200" b="1" dirty="0" smtClean="0">
                <a:solidFill>
                  <a:srgbClr val="C00000"/>
                </a:solidFill>
              </a:rPr>
              <a:t>功能</a:t>
            </a:r>
            <a:endParaRPr lang="en-US" altLang="zh-TW" sz="1200" b="1" dirty="0" smtClean="0">
              <a:solidFill>
                <a:srgbClr val="C00000"/>
              </a:solidFill>
            </a:endParaRPr>
          </a:p>
          <a:p>
            <a:pPr marL="171450" indent="-171450" algn="l">
              <a:lnSpc>
                <a:spcPct val="150000"/>
              </a:lnSpc>
              <a:buFont typeface="Arial" charset="0"/>
              <a:buChar char="•"/>
            </a:pPr>
            <a:r>
              <a:rPr lang="zh-TW" altLang="en-US" sz="1200" b="1" dirty="0" smtClean="0">
                <a:solidFill>
                  <a:srgbClr val="C00000"/>
                </a:solidFill>
                <a:latin typeface="Microsoft JhengHei" charset="-120"/>
                <a:ea typeface="Microsoft JhengHei" charset="-120"/>
                <a:cs typeface="Microsoft JhengHei" charset="-120"/>
              </a:rPr>
              <a:t>支援</a:t>
            </a:r>
            <a:r>
              <a:rPr lang="en-US" altLang="zh-TW" sz="1200" b="1" dirty="0">
                <a:solidFill>
                  <a:srgbClr val="C00000"/>
                </a:solidFill>
              </a:rPr>
              <a:t>N + 1 </a:t>
            </a:r>
            <a:r>
              <a:rPr lang="zh-TW" altLang="zh-TW" sz="1200" b="1" dirty="0">
                <a:solidFill>
                  <a:srgbClr val="C00000"/>
                </a:solidFill>
              </a:rPr>
              <a:t>備援功能 </a:t>
            </a:r>
            <a:endParaRPr lang="en-US" altLang="zh-TW" sz="1200" b="1" dirty="0" smtClean="0">
              <a:solidFill>
                <a:srgbClr val="C00000"/>
              </a:solidFill>
              <a:latin typeface="Microsoft JhengHei" charset="-120"/>
              <a:ea typeface="Microsoft JhengHei" charset="-120"/>
              <a:cs typeface="Microsoft JhengHei" charset="-120"/>
            </a:endParaRPr>
          </a:p>
          <a:p>
            <a:pPr marL="171450" indent="-171450" algn="l">
              <a:lnSpc>
                <a:spcPct val="150000"/>
              </a:lnSpc>
              <a:buFont typeface="Arial" charset="0"/>
              <a:buChar char="•"/>
            </a:pPr>
            <a:r>
              <a:rPr lang="zh-TW" altLang="zh-TW" sz="1200" b="1" dirty="0">
                <a:solidFill>
                  <a:srgbClr val="C00000"/>
                </a:solidFill>
              </a:rPr>
              <a:t>最高支援一千兩百萬畫素網路攝影機錄影 </a:t>
            </a:r>
            <a:endParaRPr lang="en-US" altLang="zh-TW" sz="1200" b="1" dirty="0" smtClean="0">
              <a:solidFill>
                <a:srgbClr val="C00000"/>
              </a:solidFill>
            </a:endParaRPr>
          </a:p>
          <a:p>
            <a:pPr marL="171450" indent="-171450" algn="l">
              <a:lnSpc>
                <a:spcPct val="150000"/>
              </a:lnSpc>
              <a:buFont typeface="Arial" charset="0"/>
              <a:buChar char="•"/>
            </a:pPr>
            <a:r>
              <a:rPr lang="zh-TW" altLang="zh-TW" sz="1200" b="1" dirty="0">
                <a:solidFill>
                  <a:srgbClr val="C00000"/>
                </a:solidFill>
              </a:rPr>
              <a:t>支援硬碟熱插拔，每顆硬碟容量最高支援</a:t>
            </a:r>
            <a:r>
              <a:rPr lang="en-US" altLang="zh-TW" sz="1200" b="1" dirty="0">
                <a:solidFill>
                  <a:srgbClr val="C00000"/>
                </a:solidFill>
              </a:rPr>
              <a:t>10TB</a:t>
            </a:r>
            <a:r>
              <a:rPr lang="zh-TW" altLang="zh-TW" sz="1200" b="1" dirty="0">
                <a:solidFill>
                  <a:srgbClr val="C00000"/>
                </a:solidFill>
              </a:rPr>
              <a:t> </a:t>
            </a:r>
            <a:endParaRPr lang="zh-TW" altLang="zh-TW" sz="1200" b="1" dirty="0">
              <a:solidFill>
                <a:srgbClr val="C00000"/>
              </a:solidFill>
              <a:latin typeface="Microsoft JhengHei" charset="-120"/>
              <a:ea typeface="Microsoft JhengHei" charset="-120"/>
              <a:cs typeface="Microsoft JhengHei" charset="-120"/>
            </a:endParaRPr>
          </a:p>
          <a:p>
            <a:pPr marL="171450" indent="-171450" algn="l">
              <a:lnSpc>
                <a:spcPct val="150000"/>
              </a:lnSpc>
              <a:buFont typeface="Arial" charset="0"/>
              <a:buChar char="•"/>
            </a:pPr>
            <a:r>
              <a:rPr lang="zh-TW" altLang="zh-TW" sz="1200" dirty="0" smtClean="0">
                <a:solidFill>
                  <a:srgbClr val="C00000"/>
                </a:solidFill>
                <a:latin typeface="Microsoft JhengHei" charset="-120"/>
                <a:ea typeface="Microsoft JhengHei" charset="-120"/>
                <a:cs typeface="Microsoft JhengHei" charset="-120"/>
              </a:rPr>
              <a:t>支援</a:t>
            </a:r>
            <a:r>
              <a:rPr lang="en-US" altLang="zh-TW" sz="1200" dirty="0" smtClean="0">
                <a:solidFill>
                  <a:srgbClr val="C00000"/>
                </a:solidFill>
                <a:latin typeface="Microsoft JhengHei" charset="-120"/>
                <a:ea typeface="Microsoft JhengHei" charset="-120"/>
                <a:cs typeface="Microsoft JhengHei" charset="-120"/>
              </a:rPr>
              <a:t>8 </a:t>
            </a:r>
            <a:r>
              <a:rPr lang="en-US" altLang="zh-TW" sz="1200" dirty="0">
                <a:solidFill>
                  <a:srgbClr val="C00000"/>
                </a:solidFill>
                <a:latin typeface="Microsoft JhengHei" charset="-120"/>
                <a:ea typeface="Microsoft JhengHei" charset="-120"/>
                <a:cs typeface="Microsoft JhengHei" charset="-120"/>
              </a:rPr>
              <a:t>SATA HDD </a:t>
            </a:r>
            <a:r>
              <a:rPr lang="zh-TW" altLang="zh-TW" sz="1200" dirty="0">
                <a:solidFill>
                  <a:srgbClr val="C00000"/>
                </a:solidFill>
                <a:latin typeface="Microsoft JhengHei" charset="-120"/>
                <a:ea typeface="Microsoft JhengHei" charset="-120"/>
                <a:cs typeface="Microsoft JhengHei" charset="-120"/>
              </a:rPr>
              <a:t>最大支援硬碟</a:t>
            </a:r>
            <a:r>
              <a:rPr lang="zh-TW" altLang="zh-TW" sz="1200" dirty="0" smtClean="0">
                <a:solidFill>
                  <a:srgbClr val="C00000"/>
                </a:solidFill>
                <a:latin typeface="Microsoft JhengHei" charset="-120"/>
                <a:ea typeface="Microsoft JhengHei" charset="-120"/>
                <a:cs typeface="Microsoft JhengHei" charset="-120"/>
              </a:rPr>
              <a:t>容量</a:t>
            </a:r>
            <a:r>
              <a:rPr lang="en-US" altLang="zh-TW" sz="1200" smtClean="0">
                <a:solidFill>
                  <a:srgbClr val="C00000"/>
                </a:solidFill>
                <a:latin typeface="Microsoft JhengHei" charset="-120"/>
                <a:ea typeface="Microsoft JhengHei" charset="-120"/>
                <a:cs typeface="Microsoft JhengHei" charset="-120"/>
              </a:rPr>
              <a:t>80TB</a:t>
            </a:r>
            <a:endParaRPr lang="zh-TW" altLang="zh-TW" sz="1200" dirty="0">
              <a:solidFill>
                <a:srgbClr val="C00000"/>
              </a:solidFill>
              <a:latin typeface="Microsoft JhengHei" charset="-120"/>
              <a:ea typeface="Microsoft JhengHei" charset="-120"/>
              <a:cs typeface="Microsoft JhengHei" charset="-120"/>
            </a:endParaRPr>
          </a:p>
          <a:p>
            <a:pPr marL="171450" indent="-171450" algn="l">
              <a:lnSpc>
                <a:spcPct val="150000"/>
              </a:lnSpc>
              <a:buFont typeface="Arial" charset="0"/>
              <a:buChar char="•"/>
            </a:pPr>
            <a:r>
              <a:rPr lang="zh-TW" altLang="zh-TW" sz="1200" dirty="0" smtClean="0">
                <a:latin typeface="Microsoft JhengHei" charset="-120"/>
                <a:ea typeface="Microsoft JhengHei" charset="-120"/>
                <a:cs typeface="Microsoft JhengHei" charset="-120"/>
              </a:rPr>
              <a:t>支援</a:t>
            </a:r>
            <a:r>
              <a:rPr lang="en-US" altLang="zh-TW" sz="1200" dirty="0">
                <a:latin typeface="Microsoft JhengHei" charset="-120"/>
                <a:ea typeface="Microsoft JhengHei" charset="-120"/>
                <a:cs typeface="Microsoft JhengHei" charset="-120"/>
              </a:rPr>
              <a:t>DC 12V </a:t>
            </a:r>
            <a:r>
              <a:rPr lang="zh-TW" altLang="zh-TW" sz="1200" dirty="0">
                <a:latin typeface="Microsoft JhengHei" charset="-120"/>
                <a:ea typeface="Microsoft JhengHei" charset="-120"/>
                <a:cs typeface="Microsoft JhengHei" charset="-120"/>
              </a:rPr>
              <a:t>電源輸出搭配其它外接設備</a:t>
            </a:r>
          </a:p>
          <a:p>
            <a:pPr marL="171450" indent="-171450" algn="l">
              <a:lnSpc>
                <a:spcPct val="150000"/>
              </a:lnSpc>
              <a:buFont typeface="Arial" charset="0"/>
              <a:buChar char="•"/>
            </a:pPr>
            <a:r>
              <a:rPr lang="zh-TW" altLang="zh-TW" sz="1200" dirty="0" smtClean="0">
                <a:latin typeface="Microsoft JhengHei" charset="-120"/>
                <a:ea typeface="Microsoft JhengHei" charset="-120"/>
                <a:cs typeface="Microsoft JhengHei" charset="-120"/>
              </a:rPr>
              <a:t>支援</a:t>
            </a:r>
            <a:r>
              <a:rPr lang="en-US" altLang="zh-TW" sz="1200" dirty="0" smtClean="0">
                <a:latin typeface="Microsoft JhengHei" charset="-120"/>
                <a:ea typeface="Microsoft JhengHei" charset="-120"/>
                <a:cs typeface="Microsoft JhengHei" charset="-120"/>
              </a:rPr>
              <a:t> </a:t>
            </a:r>
            <a:r>
              <a:rPr lang="en-US" altLang="zh-TW" sz="1200" dirty="0">
                <a:latin typeface="Microsoft JhengHei" charset="-120"/>
                <a:ea typeface="Microsoft JhengHei" charset="-120"/>
                <a:cs typeface="Microsoft JhengHei" charset="-120"/>
              </a:rPr>
              <a:t>P2P, UPnP, NTP, DHCP, </a:t>
            </a:r>
            <a:r>
              <a:rPr lang="en-US" altLang="zh-TW" sz="1200" dirty="0" err="1">
                <a:latin typeface="Microsoft JhengHei" charset="-120"/>
                <a:ea typeface="Microsoft JhengHei" charset="-120"/>
                <a:cs typeface="Microsoft JhengHei" charset="-120"/>
              </a:rPr>
              <a:t>PPPoE</a:t>
            </a:r>
            <a:r>
              <a:rPr lang="en-US" altLang="zh-TW" sz="1200" dirty="0">
                <a:latin typeface="Microsoft JhengHei" charset="-120"/>
                <a:ea typeface="Microsoft JhengHei" charset="-120"/>
                <a:cs typeface="Microsoft JhengHei" charset="-120"/>
              </a:rPr>
              <a:t> </a:t>
            </a:r>
            <a:r>
              <a:rPr lang="zh-TW" altLang="zh-TW" sz="1200" dirty="0">
                <a:latin typeface="Microsoft JhengHei" charset="-120"/>
                <a:ea typeface="Microsoft JhengHei" charset="-120"/>
                <a:cs typeface="Microsoft JhengHei" charset="-120"/>
              </a:rPr>
              <a:t>等多種網路協議</a:t>
            </a:r>
            <a:r>
              <a:rPr lang="en-US" altLang="zh-TW" sz="1200" dirty="0">
                <a:latin typeface="Microsoft JhengHei" charset="-120"/>
                <a:ea typeface="Microsoft JhengHei" charset="-120"/>
                <a:cs typeface="Microsoft JhengHei" charset="-120"/>
              </a:rPr>
              <a:t>,</a:t>
            </a:r>
            <a:r>
              <a:rPr lang="zh-TW" altLang="zh-TW" sz="1200" dirty="0">
                <a:latin typeface="Microsoft JhengHei" charset="-120"/>
                <a:ea typeface="Microsoft JhengHei" charset="-120"/>
                <a:cs typeface="Microsoft JhengHei" charset="-120"/>
              </a:rPr>
              <a:t>支援行動裝置連接</a:t>
            </a:r>
            <a:r>
              <a:rPr lang="en-US" altLang="zh-TW" sz="1200" dirty="0">
                <a:latin typeface="Microsoft JhengHei" charset="-120"/>
                <a:ea typeface="Microsoft JhengHei" charset="-120"/>
                <a:cs typeface="Microsoft JhengHei" charset="-120"/>
              </a:rPr>
              <a:t>.</a:t>
            </a:r>
            <a:endParaRPr lang="zh-TW" altLang="zh-TW" sz="1200" dirty="0">
              <a:latin typeface="Microsoft JhengHei" charset="-120"/>
              <a:ea typeface="Microsoft JhengHei" charset="-120"/>
              <a:cs typeface="Microsoft JhengHei" charset="-120"/>
            </a:endParaRPr>
          </a:p>
          <a:p>
            <a:pPr marL="171450" indent="-171450" algn="l">
              <a:lnSpc>
                <a:spcPct val="150000"/>
              </a:lnSpc>
              <a:buFont typeface="Arial" charset="0"/>
              <a:buChar char="•"/>
            </a:pPr>
            <a:r>
              <a:rPr lang="zh-TW" altLang="zh-TW" sz="1200" dirty="0" smtClean="0">
                <a:latin typeface="Microsoft JhengHei" charset="-120"/>
                <a:ea typeface="Microsoft JhengHei" charset="-120"/>
                <a:cs typeface="Microsoft JhengHei" charset="-120"/>
              </a:rPr>
              <a:t>具備</a:t>
            </a:r>
            <a:r>
              <a:rPr lang="zh-TW" altLang="zh-TW" sz="1200" dirty="0">
                <a:latin typeface="Microsoft JhengHei" charset="-120"/>
                <a:ea typeface="Microsoft JhengHei" charset="-120"/>
                <a:cs typeface="Microsoft JhengHei" charset="-120"/>
              </a:rPr>
              <a:t>自動時間同步功能</a:t>
            </a:r>
            <a:r>
              <a:rPr lang="en-US" altLang="zh-TW" sz="1200" dirty="0">
                <a:latin typeface="Microsoft JhengHei" charset="-120"/>
                <a:ea typeface="Microsoft JhengHei" charset="-120"/>
                <a:cs typeface="Microsoft JhengHei" charset="-120"/>
              </a:rPr>
              <a:t>(NTP)</a:t>
            </a:r>
            <a:r>
              <a:rPr lang="zh-TW" altLang="zh-TW" sz="1200" dirty="0">
                <a:latin typeface="Microsoft JhengHei" charset="-120"/>
                <a:ea typeface="Microsoft JhengHei" charset="-120"/>
                <a:cs typeface="Microsoft JhengHei" charset="-120"/>
              </a:rPr>
              <a:t>，以自動校正同步網內設備的系統時間。</a:t>
            </a:r>
          </a:p>
          <a:p>
            <a:pPr marL="171450" indent="-171450" algn="l">
              <a:lnSpc>
                <a:spcPct val="150000"/>
              </a:lnSpc>
              <a:buFont typeface="Arial" charset="0"/>
              <a:buChar char="•"/>
            </a:pPr>
            <a:r>
              <a:rPr lang="zh-TW" altLang="zh-TW" sz="1200" dirty="0" smtClean="0">
                <a:latin typeface="Microsoft JhengHei" charset="-120"/>
                <a:ea typeface="Microsoft JhengHei" charset="-120"/>
                <a:cs typeface="Microsoft JhengHei" charset="-120"/>
              </a:rPr>
              <a:t>系統</a:t>
            </a:r>
            <a:r>
              <a:rPr lang="zh-TW" altLang="zh-TW" sz="1200" dirty="0">
                <a:latin typeface="Microsoft JhengHei" charset="-120"/>
                <a:ea typeface="Microsoft JhengHei" charset="-120"/>
                <a:cs typeface="Microsoft JhengHei" charset="-120"/>
              </a:rPr>
              <a:t>可提供本體</a:t>
            </a:r>
            <a:r>
              <a:rPr lang="en-US" altLang="zh-TW" sz="1200" dirty="0">
                <a:latin typeface="Microsoft JhengHei" charset="-120"/>
                <a:ea typeface="Microsoft JhengHei" charset="-120"/>
                <a:cs typeface="Microsoft JhengHei" charset="-120"/>
              </a:rPr>
              <a:t>IP</a:t>
            </a:r>
            <a:r>
              <a:rPr lang="zh-TW" altLang="zh-TW" sz="1200" dirty="0">
                <a:latin typeface="Microsoft JhengHei" charset="-120"/>
                <a:ea typeface="Microsoft JhengHei" charset="-120"/>
                <a:cs typeface="Microsoft JhengHei" charset="-120"/>
              </a:rPr>
              <a:t>位址、系統時間、軟體版本、錄影狀態、影像斷訊、</a:t>
            </a:r>
            <a:r>
              <a:rPr lang="en-US" altLang="zh-TW" sz="1200" dirty="0">
                <a:latin typeface="Microsoft JhengHei" charset="-120"/>
                <a:ea typeface="Microsoft JhengHei" charset="-120"/>
                <a:cs typeface="Microsoft JhengHei" charset="-120"/>
              </a:rPr>
              <a:t>IP</a:t>
            </a:r>
            <a:r>
              <a:rPr lang="zh-TW" altLang="zh-TW" sz="1200" dirty="0">
                <a:latin typeface="Microsoft JhengHei" charset="-120"/>
                <a:ea typeface="Microsoft JhengHei" charset="-120"/>
                <a:cs typeface="Microsoft JhengHei" charset="-120"/>
              </a:rPr>
              <a:t>攝影機位址等訊息。</a:t>
            </a:r>
          </a:p>
          <a:p>
            <a:pPr marL="171450" indent="-171450" algn="l">
              <a:lnSpc>
                <a:spcPct val="150000"/>
              </a:lnSpc>
              <a:buFont typeface="Arial" charset="0"/>
              <a:buChar char="•"/>
            </a:pPr>
            <a:r>
              <a:rPr lang="zh-TW" altLang="zh-TW" sz="1200" dirty="0" smtClean="0">
                <a:latin typeface="Microsoft JhengHei" charset="-120"/>
                <a:ea typeface="Microsoft JhengHei" charset="-120"/>
                <a:cs typeface="Microsoft JhengHei" charset="-120"/>
              </a:rPr>
              <a:t>支援</a:t>
            </a:r>
            <a:r>
              <a:rPr lang="zh-TW" altLang="zh-TW" sz="1200" dirty="0">
                <a:latin typeface="Microsoft JhengHei" charset="-120"/>
                <a:ea typeface="Microsoft JhengHei" charset="-120"/>
                <a:cs typeface="Microsoft JhengHei" charset="-120"/>
              </a:rPr>
              <a:t>輸入及輸出警報模組，可連結接門禁</a:t>
            </a:r>
            <a:r>
              <a:rPr lang="en-US" altLang="zh-TW" sz="1200" dirty="0">
                <a:latin typeface="Microsoft JhengHei" charset="-120"/>
                <a:ea typeface="Microsoft JhengHei" charset="-120"/>
                <a:cs typeface="Microsoft JhengHei" charset="-120"/>
              </a:rPr>
              <a:t>/</a:t>
            </a:r>
            <a:r>
              <a:rPr lang="zh-TW" altLang="zh-TW" sz="1200" dirty="0">
                <a:latin typeface="Microsoft JhengHei" charset="-120"/>
                <a:ea typeface="Microsoft JhengHei" charset="-120"/>
                <a:cs typeface="Microsoft JhengHei" charset="-120"/>
              </a:rPr>
              <a:t>緊急押扣觸告警訊號，於發生警報或異常時聯動中央管理平台伺服器顯示對應攝影機全畫面放大或分割畫面警示並連動聲光喇叭。</a:t>
            </a:r>
          </a:p>
          <a:p>
            <a:pPr marL="171450" indent="-171450" algn="l">
              <a:lnSpc>
                <a:spcPct val="150000"/>
              </a:lnSpc>
              <a:buFont typeface="Arial" charset="0"/>
              <a:buChar char="•"/>
            </a:pPr>
            <a:r>
              <a:rPr lang="zh-TW" altLang="zh-TW" sz="1200" dirty="0" smtClean="0">
                <a:latin typeface="Microsoft JhengHei" charset="-120"/>
                <a:ea typeface="Microsoft JhengHei" charset="-120"/>
                <a:cs typeface="Microsoft JhengHei" charset="-120"/>
              </a:rPr>
              <a:t>可</a:t>
            </a:r>
            <a:r>
              <a:rPr lang="zh-TW" altLang="zh-TW" sz="1200" dirty="0">
                <a:latin typeface="Microsoft JhengHei" charset="-120"/>
                <a:ea typeface="Microsoft JhengHei" charset="-120"/>
                <a:cs typeface="Microsoft JhengHei" charset="-120"/>
              </a:rPr>
              <a:t>設定以排程錄影或警報、事件、手動觸發錄影，可分別設定解析度、圖框數率、錄影品質之參數進行錄影。可調整每支攝影機的錄影速度及</a:t>
            </a:r>
            <a:r>
              <a:rPr lang="en-US" altLang="zh-TW" sz="1200" dirty="0">
                <a:latin typeface="Microsoft JhengHei" charset="-120"/>
                <a:ea typeface="Microsoft JhengHei" charset="-120"/>
                <a:cs typeface="Microsoft JhengHei" charset="-120"/>
              </a:rPr>
              <a:t> 8</a:t>
            </a:r>
            <a:r>
              <a:rPr lang="zh-TW" altLang="zh-TW" sz="1200" dirty="0">
                <a:latin typeface="Microsoft JhengHei" charset="-120"/>
                <a:ea typeface="Microsoft JhengHei" charset="-120"/>
                <a:cs typeface="Microsoft JhengHei" charset="-120"/>
              </a:rPr>
              <a:t>級</a:t>
            </a:r>
            <a:r>
              <a:rPr lang="en-US" altLang="zh-TW" sz="1200" dirty="0">
                <a:latin typeface="Microsoft JhengHei" charset="-120"/>
                <a:ea typeface="Microsoft JhengHei" charset="-120"/>
                <a:cs typeface="Microsoft JhengHei" charset="-120"/>
              </a:rPr>
              <a:t>(</a:t>
            </a:r>
            <a:r>
              <a:rPr lang="zh-TW" altLang="zh-TW" sz="1200" dirty="0">
                <a:latin typeface="Microsoft JhengHei" charset="-120"/>
                <a:ea typeface="Microsoft JhengHei" charset="-120"/>
                <a:cs typeface="Microsoft JhengHei" charset="-120"/>
              </a:rPr>
              <a:t>含</a:t>
            </a:r>
            <a:r>
              <a:rPr lang="en-US" altLang="zh-TW" sz="1200" dirty="0">
                <a:latin typeface="Microsoft JhengHei" charset="-120"/>
                <a:ea typeface="Microsoft JhengHei" charset="-120"/>
                <a:cs typeface="Microsoft JhengHei" charset="-120"/>
              </a:rPr>
              <a:t>)</a:t>
            </a:r>
            <a:r>
              <a:rPr lang="zh-TW" altLang="zh-TW" sz="1200" dirty="0">
                <a:latin typeface="Microsoft JhengHei" charset="-120"/>
                <a:ea typeface="Microsoft JhengHei" charset="-120"/>
                <a:cs typeface="Microsoft JhengHei" charset="-120"/>
              </a:rPr>
              <a:t>以上影像壓縮品質設定及資料量大小</a:t>
            </a:r>
          </a:p>
          <a:p>
            <a:pPr marL="171450" indent="-171450" algn="l">
              <a:lnSpc>
                <a:spcPct val="150000"/>
              </a:lnSpc>
              <a:buFont typeface="Arial" charset="0"/>
              <a:buChar char="•"/>
            </a:pPr>
            <a:r>
              <a:rPr lang="zh-TW" altLang="zh-TW" sz="1200" dirty="0" smtClean="0">
                <a:solidFill>
                  <a:srgbClr val="C00000"/>
                </a:solidFill>
                <a:latin typeface="Microsoft JhengHei" charset="-120"/>
                <a:ea typeface="Microsoft JhengHei" charset="-120"/>
                <a:cs typeface="Microsoft JhengHei" charset="-120"/>
              </a:rPr>
              <a:t>內建</a:t>
            </a:r>
            <a:r>
              <a:rPr lang="zh-TW" altLang="zh-TW" sz="1200" dirty="0">
                <a:solidFill>
                  <a:srgbClr val="C00000"/>
                </a:solidFill>
                <a:latin typeface="Microsoft JhengHei" charset="-120"/>
                <a:ea typeface="Microsoft JhengHei" charset="-120"/>
                <a:cs typeface="Microsoft JhengHei" charset="-120"/>
              </a:rPr>
              <a:t>數位浮水印</a:t>
            </a:r>
            <a:r>
              <a:rPr lang="en-US" altLang="zh-TW" sz="1200" dirty="0">
                <a:solidFill>
                  <a:srgbClr val="C00000"/>
                </a:solidFill>
                <a:latin typeface="Microsoft JhengHei" charset="-120"/>
                <a:ea typeface="Microsoft JhengHei" charset="-120"/>
                <a:cs typeface="Microsoft JhengHei" charset="-120"/>
              </a:rPr>
              <a:t>(Digital signature with watermark)</a:t>
            </a:r>
            <a:r>
              <a:rPr lang="zh-TW" altLang="zh-TW" sz="1200" dirty="0">
                <a:solidFill>
                  <a:srgbClr val="C00000"/>
                </a:solidFill>
                <a:latin typeface="Microsoft JhengHei" charset="-120"/>
                <a:ea typeface="Microsoft JhengHei" charset="-120"/>
                <a:cs typeface="Microsoft JhengHei" charset="-120"/>
              </a:rPr>
              <a:t>保護功能，以防止影像遭竄改</a:t>
            </a:r>
            <a:r>
              <a:rPr lang="en-US" altLang="zh-TW" sz="1200" dirty="0">
                <a:solidFill>
                  <a:srgbClr val="C00000"/>
                </a:solidFill>
                <a:latin typeface="Microsoft JhengHei" charset="-120"/>
                <a:ea typeface="Microsoft JhengHei" charset="-120"/>
                <a:cs typeface="Microsoft JhengHei" charset="-120"/>
              </a:rPr>
              <a:t>(</a:t>
            </a:r>
            <a:r>
              <a:rPr lang="zh-TW" altLang="zh-TW" sz="1200" dirty="0">
                <a:solidFill>
                  <a:srgbClr val="C00000"/>
                </a:solidFill>
                <a:latin typeface="Microsoft JhengHei" charset="-120"/>
                <a:ea typeface="Microsoft JhengHei" charset="-120"/>
                <a:cs typeface="Microsoft JhengHei" charset="-120"/>
              </a:rPr>
              <a:t>下載時自動顯示於畫面中</a:t>
            </a:r>
            <a:r>
              <a:rPr lang="en-US" altLang="zh-TW" sz="1200" dirty="0">
                <a:solidFill>
                  <a:srgbClr val="C00000"/>
                </a:solidFill>
                <a:latin typeface="Microsoft JhengHei" charset="-120"/>
                <a:ea typeface="Microsoft JhengHei" charset="-120"/>
                <a:cs typeface="Microsoft JhengHei" charset="-120"/>
              </a:rPr>
              <a:t>,</a:t>
            </a:r>
            <a:r>
              <a:rPr lang="zh-TW" altLang="zh-TW" sz="1200" dirty="0">
                <a:solidFill>
                  <a:srgbClr val="C00000"/>
                </a:solidFill>
                <a:latin typeface="Microsoft JhengHei" charset="-120"/>
                <a:ea typeface="Microsoft JhengHei" charset="-120"/>
                <a:cs typeface="Microsoft JhengHei" charset="-120"/>
              </a:rPr>
              <a:t>平時錄影時不會出現影響其畫面觀看</a:t>
            </a:r>
            <a:r>
              <a:rPr lang="en-US" altLang="zh-TW" sz="1200" dirty="0">
                <a:solidFill>
                  <a:srgbClr val="C00000"/>
                </a:solidFill>
                <a:latin typeface="Microsoft JhengHei" charset="-120"/>
                <a:ea typeface="Microsoft JhengHei" charset="-120"/>
                <a:cs typeface="Microsoft JhengHei" charset="-120"/>
              </a:rPr>
              <a:t>)</a:t>
            </a:r>
            <a:r>
              <a:rPr lang="zh-TW" altLang="zh-TW" sz="1200" dirty="0">
                <a:solidFill>
                  <a:srgbClr val="C00000"/>
                </a:solidFill>
                <a:latin typeface="Microsoft JhengHei" charset="-120"/>
                <a:ea typeface="Microsoft JhengHei" charset="-120"/>
                <a:cs typeface="Microsoft JhengHei" charset="-120"/>
              </a:rPr>
              <a:t>。</a:t>
            </a:r>
          </a:p>
          <a:p>
            <a:pPr marL="171450" indent="-171450" algn="l">
              <a:lnSpc>
                <a:spcPct val="150000"/>
              </a:lnSpc>
              <a:buFont typeface="Arial" charset="0"/>
              <a:buChar char="•"/>
            </a:pPr>
            <a:r>
              <a:rPr lang="zh-TW" altLang="zh-TW" sz="1200" dirty="0" smtClean="0">
                <a:latin typeface="Microsoft JhengHei" charset="-120"/>
                <a:ea typeface="Microsoft JhengHei" charset="-120"/>
                <a:cs typeface="Microsoft JhengHei" charset="-120"/>
              </a:rPr>
              <a:t>需</a:t>
            </a:r>
            <a:r>
              <a:rPr lang="zh-TW" altLang="zh-TW" sz="1200" dirty="0">
                <a:latin typeface="Microsoft JhengHei" charset="-120"/>
                <a:ea typeface="Microsoft JhengHei" charset="-120"/>
                <a:cs typeface="Microsoft JhengHei" charset="-120"/>
              </a:rPr>
              <a:t>可同時回放</a:t>
            </a:r>
            <a:r>
              <a:rPr lang="en-US" altLang="zh-TW" sz="1200" dirty="0">
                <a:latin typeface="Microsoft JhengHei" charset="-120"/>
                <a:ea typeface="Microsoft JhengHei" charset="-120"/>
                <a:cs typeface="Microsoft JhengHei" charset="-120"/>
              </a:rPr>
              <a:t>16</a:t>
            </a:r>
            <a:r>
              <a:rPr lang="zh-TW" altLang="zh-TW" sz="1200" dirty="0">
                <a:latin typeface="Microsoft JhengHei" charset="-120"/>
                <a:ea typeface="Microsoft JhengHei" charset="-120"/>
                <a:cs typeface="Microsoft JhengHei" charset="-120"/>
              </a:rPr>
              <a:t>支不同攝影機影像。</a:t>
            </a:r>
          </a:p>
          <a:p>
            <a:pPr marL="171450" indent="-171450" algn="l">
              <a:lnSpc>
                <a:spcPct val="150000"/>
              </a:lnSpc>
              <a:buFont typeface="Arial" charset="0"/>
              <a:buChar char="•"/>
            </a:pPr>
            <a:r>
              <a:rPr lang="zh-TW" altLang="zh-TW" sz="1200" dirty="0" smtClean="0">
                <a:solidFill>
                  <a:srgbClr val="C00000"/>
                </a:solidFill>
                <a:latin typeface="Microsoft JhengHei" charset="-120"/>
                <a:ea typeface="Microsoft JhengHei" charset="-120"/>
                <a:cs typeface="Microsoft JhengHei" charset="-120"/>
              </a:rPr>
              <a:t>支援</a:t>
            </a:r>
            <a:r>
              <a:rPr lang="zh-TW" altLang="zh-TW" sz="1200" dirty="0">
                <a:solidFill>
                  <a:srgbClr val="C00000"/>
                </a:solidFill>
                <a:latin typeface="Microsoft JhengHei" charset="-120"/>
                <a:ea typeface="Microsoft JhengHei" charset="-120"/>
                <a:cs typeface="Microsoft JhengHei" charset="-120"/>
              </a:rPr>
              <a:t>連結備援主機部份備援通訊協定，當任何一台</a:t>
            </a:r>
            <a:r>
              <a:rPr lang="en-US" altLang="zh-TW" sz="1200" dirty="0">
                <a:solidFill>
                  <a:srgbClr val="C00000"/>
                </a:solidFill>
                <a:latin typeface="Microsoft JhengHei" charset="-120"/>
                <a:ea typeface="Microsoft JhengHei" charset="-120"/>
                <a:cs typeface="Microsoft JhengHei" charset="-120"/>
              </a:rPr>
              <a:t>NVR</a:t>
            </a:r>
            <a:r>
              <a:rPr lang="zh-TW" altLang="zh-TW" sz="1200" dirty="0">
                <a:solidFill>
                  <a:srgbClr val="C00000"/>
                </a:solidFill>
                <a:latin typeface="Microsoft JhengHei" charset="-120"/>
                <a:ea typeface="Microsoft JhengHei" charset="-120"/>
                <a:cs typeface="Microsoft JhengHei" charset="-120"/>
              </a:rPr>
              <a:t>故障時，備援設備可於</a:t>
            </a:r>
            <a:r>
              <a:rPr lang="en-US" altLang="zh-TW" sz="1200" dirty="0">
                <a:solidFill>
                  <a:srgbClr val="C00000"/>
                </a:solidFill>
                <a:latin typeface="Microsoft JhengHei" charset="-120"/>
                <a:ea typeface="Microsoft JhengHei" charset="-120"/>
                <a:cs typeface="Microsoft JhengHei" charset="-120"/>
              </a:rPr>
              <a:t>300</a:t>
            </a:r>
            <a:r>
              <a:rPr lang="zh-TW" altLang="zh-TW" sz="1200" dirty="0">
                <a:solidFill>
                  <a:srgbClr val="C00000"/>
                </a:solidFill>
                <a:latin typeface="Microsoft JhengHei" charset="-120"/>
                <a:ea typeface="Microsoft JhengHei" charset="-120"/>
                <a:cs typeface="Microsoft JhengHei" charset="-120"/>
              </a:rPr>
              <a:t>秒內偵測到並且主動接手故障</a:t>
            </a:r>
            <a:r>
              <a:rPr lang="en-US" altLang="zh-TW" sz="1200" dirty="0">
                <a:solidFill>
                  <a:srgbClr val="C00000"/>
                </a:solidFill>
                <a:latin typeface="Microsoft JhengHei" charset="-120"/>
                <a:ea typeface="Microsoft JhengHei" charset="-120"/>
                <a:cs typeface="Microsoft JhengHei" charset="-120"/>
              </a:rPr>
              <a:t>NVR</a:t>
            </a:r>
            <a:r>
              <a:rPr lang="zh-TW" altLang="zh-TW" sz="1200" dirty="0">
                <a:solidFill>
                  <a:srgbClr val="C00000"/>
                </a:solidFill>
                <a:latin typeface="Microsoft JhengHei" charset="-120"/>
                <a:ea typeface="Microsoft JhengHei" charset="-120"/>
                <a:cs typeface="Microsoft JhengHei" charset="-120"/>
              </a:rPr>
              <a:t>所錄影之影像且於偵測到</a:t>
            </a:r>
            <a:r>
              <a:rPr lang="en-US" altLang="zh-TW" sz="1200" dirty="0">
                <a:solidFill>
                  <a:srgbClr val="C00000"/>
                </a:solidFill>
                <a:latin typeface="Microsoft JhengHei" charset="-120"/>
                <a:ea typeface="Microsoft JhengHei" charset="-120"/>
                <a:cs typeface="Microsoft JhengHei" charset="-120"/>
              </a:rPr>
              <a:t>NVR</a:t>
            </a:r>
            <a:r>
              <a:rPr lang="zh-TW" altLang="zh-TW" sz="1200" dirty="0">
                <a:solidFill>
                  <a:srgbClr val="C00000"/>
                </a:solidFill>
                <a:latin typeface="Microsoft JhengHei" charset="-120"/>
                <a:ea typeface="Microsoft JhengHei" charset="-120"/>
                <a:cs typeface="Microsoft JhengHei" charset="-120"/>
              </a:rPr>
              <a:t>修復後還原之前狀態，以達系統高可用度</a:t>
            </a:r>
            <a:r>
              <a:rPr lang="zh-TW" altLang="zh-TW" sz="1200" dirty="0" smtClean="0">
                <a:solidFill>
                  <a:srgbClr val="C00000"/>
                </a:solidFill>
                <a:latin typeface="Microsoft JhengHei" charset="-120"/>
                <a:ea typeface="Microsoft JhengHei" charset="-120"/>
                <a:cs typeface="Microsoft JhengHei" charset="-120"/>
              </a:rPr>
              <a:t>。</a:t>
            </a:r>
            <a:endParaRPr lang="zh-TW" altLang="zh-TW" sz="1200" dirty="0">
              <a:solidFill>
                <a:srgbClr val="C00000"/>
              </a:solidFill>
              <a:latin typeface="Microsoft JhengHei" charset="-120"/>
              <a:ea typeface="Microsoft JhengHei" charset="-120"/>
              <a:cs typeface="Microsoft JhengHei" charset="-120"/>
            </a:endParaRPr>
          </a:p>
        </p:txBody>
      </p:sp>
      <p:sp>
        <p:nvSpPr>
          <p:cNvPr id="6" name="文字方塊 5"/>
          <p:cNvSpPr txBox="1"/>
          <p:nvPr/>
        </p:nvSpPr>
        <p:spPr>
          <a:xfrm>
            <a:off x="425298" y="1297402"/>
            <a:ext cx="2327560" cy="35394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38100" tIns="38100" rIns="38100" bIns="38100" numCol="1" spcCol="38100" rtlCol="0" anchor="ctr">
            <a:spAutoFit/>
          </a:bodyPr>
          <a:lstStyle/>
          <a:p>
            <a:r>
              <a:rPr lang="en-US" altLang="zh-TW" sz="1800" dirty="0" smtClean="0"/>
              <a:t>64</a:t>
            </a:r>
            <a:r>
              <a:rPr lang="zh-TW" altLang="en-US" sz="1800" dirty="0" smtClean="0"/>
              <a:t>路</a:t>
            </a:r>
            <a:r>
              <a:rPr lang="en-US" altLang="zh-TW" sz="1800" dirty="0" smtClean="0"/>
              <a:t>8HDD</a:t>
            </a:r>
            <a:r>
              <a:rPr lang="zh-TW" altLang="en-US" sz="1800" dirty="0" smtClean="0"/>
              <a:t>網路錄影機</a:t>
            </a:r>
            <a:endParaRPr kumimoji="0" lang="zh-TW" altLang="en-US" sz="1800" b="0" i="0" u="none" strike="noStrike" cap="none" spc="0" normalizeH="0" baseline="0" dirty="0">
              <a:ln>
                <a:noFill/>
              </a:ln>
              <a:solidFill>
                <a:srgbClr val="414141"/>
              </a:solidFill>
              <a:effectLst/>
              <a:uFillTx/>
              <a:sym typeface="Bodoni SvtyTwo ITC TT-Book"/>
            </a:endParaRPr>
          </a:p>
        </p:txBody>
      </p:sp>
      <p:pic>
        <p:nvPicPr>
          <p:cNvPr id="13" name="圖片 12"/>
          <p:cNvPicPr/>
          <p:nvPr/>
        </p:nvPicPr>
        <p:blipFill>
          <a:blip r:embed="rId3">
            <a:extLst>
              <a:ext uri="{28A0092B-C50C-407E-A947-70E740481C1C}">
                <a14:useLocalDpi xmlns:a14="http://schemas.microsoft.com/office/drawing/2010/main" val="0"/>
              </a:ext>
            </a:extLst>
          </a:blip>
          <a:srcRect/>
          <a:stretch>
            <a:fillRect/>
          </a:stretch>
        </p:blipFill>
        <p:spPr bwMode="auto">
          <a:xfrm>
            <a:off x="3268678" y="1151824"/>
            <a:ext cx="3199855" cy="1039142"/>
          </a:xfrm>
          <a:prstGeom prst="rect">
            <a:avLst/>
          </a:prstGeom>
          <a:noFill/>
        </p:spPr>
      </p:pic>
      <p:pic>
        <p:nvPicPr>
          <p:cNvPr id="7" name="圖片 6" descr="C:\Users\chicony\Desktop\群達\Logo\群達金色-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99481" y="365041"/>
            <a:ext cx="2400582" cy="556257"/>
          </a:xfrm>
          <a:prstGeom prst="rect">
            <a:avLst/>
          </a:prstGeom>
          <a:noFill/>
          <a:ln>
            <a:noFill/>
          </a:ln>
        </p:spPr>
      </p:pic>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650805726"/>
              </p:ext>
            </p:extLst>
          </p:nvPr>
        </p:nvGraphicFramePr>
        <p:xfrm>
          <a:off x="389107" y="505842"/>
          <a:ext cx="6118699" cy="8978625"/>
        </p:xfrm>
        <a:graphic>
          <a:graphicData uri="http://schemas.openxmlformats.org/drawingml/2006/table">
            <a:tbl>
              <a:tblPr firstRow="1" firstCol="1" bandRow="1">
                <a:tableStyleId>{5940675A-B579-460E-94D1-54222C63F5DA}</a:tableStyleId>
              </a:tblPr>
              <a:tblGrid>
                <a:gridCol w="1400783"/>
                <a:gridCol w="4717916"/>
              </a:tblGrid>
              <a:tr h="210029">
                <a:tc gridSpan="2">
                  <a:txBody>
                    <a:bodyPr/>
                    <a:lstStyle/>
                    <a:p>
                      <a:pPr>
                        <a:lnSpc>
                          <a:spcPts val="1100"/>
                        </a:lnSpc>
                        <a:spcBef>
                          <a:spcPts val="200"/>
                        </a:spcBef>
                        <a:spcAft>
                          <a:spcPts val="300"/>
                        </a:spcAft>
                      </a:pPr>
                      <a:r>
                        <a:rPr lang="en-US" sz="1000" b="1" kern="0">
                          <a:effectLst/>
                        </a:rPr>
                        <a:t> </a:t>
                      </a:r>
                      <a:r>
                        <a:rPr lang="en-US" sz="1000" b="1" kern="0" smtClean="0">
                          <a:effectLst/>
                        </a:rPr>
                        <a:t>ISCDNVR</a:t>
                      </a:r>
                      <a:r>
                        <a:rPr lang="en-US" altLang="zh-TW" sz="1000" b="1" kern="0" smtClean="0">
                          <a:effectLst/>
                        </a:rPr>
                        <a:t>-864</a:t>
                      </a:r>
                      <a:endParaRPr lang="zh-TW" sz="1000" b="1" kern="100" dirty="0">
                        <a:effectLst/>
                        <a:latin typeface="Arial" charset="0"/>
                        <a:ea typeface="SimHei" charset="-122"/>
                        <a:cs typeface="Times New Roman" charset="0"/>
                      </a:endParaRPr>
                    </a:p>
                  </a:txBody>
                  <a:tcPr marL="39070" marR="39070" marT="0" marB="0" anchor="ctr"/>
                </a:tc>
                <a:tc hMerge="1">
                  <a:txBody>
                    <a:bodyPr/>
                    <a:lstStyle/>
                    <a:p>
                      <a:endParaRPr lang="zh-TW" altLang="en-US"/>
                    </a:p>
                  </a:txBody>
                  <a:tcPr/>
                </a:tc>
              </a:tr>
              <a:tr h="212101">
                <a:tc gridSpan="2">
                  <a:txBody>
                    <a:bodyPr/>
                    <a:lstStyle/>
                    <a:p>
                      <a:pPr marL="108000" indent="96838" algn="l">
                        <a:lnSpc>
                          <a:spcPts val="1100"/>
                        </a:lnSpc>
                        <a:spcBef>
                          <a:spcPts val="200"/>
                        </a:spcBef>
                        <a:spcAft>
                          <a:spcPts val="200"/>
                        </a:spcAft>
                        <a:tabLst/>
                      </a:pPr>
                      <a:r>
                        <a:rPr lang="zh-TW" sz="1000" b="1" dirty="0">
                          <a:effectLst/>
                        </a:rPr>
                        <a:t>視訊與音訊輸入</a:t>
                      </a:r>
                      <a:endParaRPr lang="zh-TW" sz="1000" b="1" dirty="0">
                        <a:effectLst/>
                        <a:latin typeface="Calibri" charset="0"/>
                        <a:ea typeface="SimSun" charset="-122"/>
                        <a:cs typeface="SimHei" charset="-122"/>
                      </a:endParaRPr>
                    </a:p>
                  </a:txBody>
                  <a:tcPr marL="39070" marR="39070" marT="0" marB="0" anchor="ctr">
                    <a:solidFill>
                      <a:schemeClr val="tx1">
                        <a:lumMod val="20000"/>
                        <a:lumOff val="80000"/>
                      </a:schemeClr>
                    </a:solidFill>
                  </a:tcPr>
                </a:tc>
                <a:tc hMerge="1">
                  <a:txBody>
                    <a:bodyPr/>
                    <a:lstStyle/>
                    <a:p>
                      <a:endParaRPr lang="zh-TW" altLang="en-US"/>
                    </a:p>
                  </a:txBody>
                  <a:tcPr/>
                </a:tc>
              </a:tr>
              <a:tr h="208065">
                <a:tc>
                  <a:txBody>
                    <a:bodyPr/>
                    <a:lstStyle/>
                    <a:p>
                      <a:pPr marL="108000" algn="l">
                        <a:lnSpc>
                          <a:spcPts val="1100"/>
                        </a:lnSpc>
                        <a:spcBef>
                          <a:spcPts val="200"/>
                        </a:spcBef>
                        <a:spcAft>
                          <a:spcPts val="200"/>
                        </a:spcAft>
                      </a:pPr>
                      <a:r>
                        <a:rPr lang="zh-TW" sz="900" dirty="0">
                          <a:effectLst/>
                        </a:rPr>
                        <a:t>影像輸入</a:t>
                      </a:r>
                      <a:endParaRPr lang="zh-TW" sz="900" dirty="0">
                        <a:effectLst/>
                        <a:latin typeface="Calibri" charset="0"/>
                        <a:ea typeface="SimSun" charset="-122"/>
                        <a:cs typeface="SimHei" charset="-122"/>
                      </a:endParaRPr>
                    </a:p>
                  </a:txBody>
                  <a:tcPr marL="39070" marR="39070" marT="0" marB="0" anchor="ctr"/>
                </a:tc>
                <a:tc>
                  <a:txBody>
                    <a:bodyPr/>
                    <a:lstStyle/>
                    <a:p>
                      <a:pPr>
                        <a:lnSpc>
                          <a:spcPts val="1100"/>
                        </a:lnSpc>
                        <a:spcBef>
                          <a:spcPts val="200"/>
                        </a:spcBef>
                        <a:spcAft>
                          <a:spcPts val="200"/>
                        </a:spcAft>
                      </a:pPr>
                      <a:r>
                        <a:rPr lang="en-US" sz="900" dirty="0">
                          <a:effectLst/>
                        </a:rPr>
                        <a:t>64-ch</a:t>
                      </a:r>
                      <a:endParaRPr lang="zh-TW" sz="900" dirty="0">
                        <a:effectLst/>
                        <a:latin typeface="Calibri" charset="0"/>
                        <a:ea typeface="SimSun" charset="-122"/>
                        <a:cs typeface="SimHei" charset="-122"/>
                      </a:endParaRPr>
                    </a:p>
                  </a:txBody>
                  <a:tcPr marL="39070" marR="39070" marT="0" marB="0" anchor="ctr"/>
                </a:tc>
              </a:tr>
              <a:tr h="208065">
                <a:tc>
                  <a:txBody>
                    <a:bodyPr/>
                    <a:lstStyle/>
                    <a:p>
                      <a:pPr marL="108000" algn="l">
                        <a:lnSpc>
                          <a:spcPts val="1100"/>
                        </a:lnSpc>
                        <a:spcBef>
                          <a:spcPts val="200"/>
                        </a:spcBef>
                        <a:spcAft>
                          <a:spcPts val="200"/>
                        </a:spcAft>
                      </a:pPr>
                      <a:r>
                        <a:rPr lang="zh-TW" sz="900" dirty="0">
                          <a:effectLst/>
                        </a:rPr>
                        <a:t>聲音輸入</a:t>
                      </a:r>
                      <a:endParaRPr lang="zh-TW" sz="900" dirty="0">
                        <a:effectLst/>
                        <a:latin typeface="Calibri" charset="0"/>
                        <a:ea typeface="SimSun" charset="-122"/>
                        <a:cs typeface="SimHei" charset="-122"/>
                      </a:endParaRPr>
                    </a:p>
                  </a:txBody>
                  <a:tcPr marL="39070" marR="39070" marT="0" marB="0" anchor="ctr"/>
                </a:tc>
                <a:tc>
                  <a:txBody>
                    <a:bodyPr/>
                    <a:lstStyle/>
                    <a:p>
                      <a:pPr>
                        <a:lnSpc>
                          <a:spcPts val="1100"/>
                        </a:lnSpc>
                        <a:spcBef>
                          <a:spcPts val="200"/>
                        </a:spcBef>
                        <a:spcAft>
                          <a:spcPts val="200"/>
                        </a:spcAft>
                      </a:pPr>
                      <a:r>
                        <a:rPr lang="en-US" sz="900">
                          <a:effectLst/>
                        </a:rPr>
                        <a:t>1-ch, RCA</a:t>
                      </a:r>
                      <a:endParaRPr lang="zh-TW" sz="900" dirty="0">
                        <a:effectLst/>
                        <a:latin typeface="Calibri" charset="0"/>
                        <a:ea typeface="SimSun" charset="-122"/>
                        <a:cs typeface="SimHei" charset="-122"/>
                      </a:endParaRPr>
                    </a:p>
                  </a:txBody>
                  <a:tcPr marL="39070" marR="39070" marT="0" marB="0" anchor="ctr"/>
                </a:tc>
              </a:tr>
              <a:tr h="212101">
                <a:tc gridSpan="2">
                  <a:txBody>
                    <a:bodyPr/>
                    <a:lstStyle/>
                    <a:p>
                      <a:pPr marL="108000" indent="96838" algn="l">
                        <a:lnSpc>
                          <a:spcPts val="1100"/>
                        </a:lnSpc>
                        <a:spcBef>
                          <a:spcPts val="200"/>
                        </a:spcBef>
                        <a:spcAft>
                          <a:spcPts val="200"/>
                        </a:spcAft>
                        <a:tabLst/>
                      </a:pPr>
                      <a:r>
                        <a:rPr lang="zh-TW" sz="1000" b="1" dirty="0">
                          <a:effectLst/>
                        </a:rPr>
                        <a:t>網路</a:t>
                      </a:r>
                      <a:endParaRPr lang="zh-TW" sz="1000" b="1" dirty="0">
                        <a:effectLst/>
                        <a:latin typeface="Calibri" charset="0"/>
                        <a:ea typeface="SimSun" charset="-122"/>
                        <a:cs typeface="SimHei" charset="-122"/>
                      </a:endParaRPr>
                    </a:p>
                  </a:txBody>
                  <a:tcPr marL="39070" marR="39070" marT="0" marB="0" anchor="ctr">
                    <a:solidFill>
                      <a:schemeClr val="tx1">
                        <a:lumMod val="20000"/>
                        <a:lumOff val="80000"/>
                      </a:schemeClr>
                    </a:solidFill>
                  </a:tcPr>
                </a:tc>
                <a:tc hMerge="1">
                  <a:txBody>
                    <a:bodyPr/>
                    <a:lstStyle/>
                    <a:p>
                      <a:endParaRPr lang="zh-TW" altLang="en-US"/>
                    </a:p>
                  </a:txBody>
                  <a:tcPr/>
                </a:tc>
              </a:tr>
              <a:tr h="208065">
                <a:tc>
                  <a:txBody>
                    <a:bodyPr/>
                    <a:lstStyle/>
                    <a:p>
                      <a:pPr marL="108000" algn="l">
                        <a:lnSpc>
                          <a:spcPts val="1100"/>
                        </a:lnSpc>
                        <a:spcBef>
                          <a:spcPts val="200"/>
                        </a:spcBef>
                        <a:spcAft>
                          <a:spcPts val="200"/>
                        </a:spcAft>
                      </a:pPr>
                      <a:r>
                        <a:rPr lang="zh-TW" sz="900">
                          <a:effectLst/>
                        </a:rPr>
                        <a:t>錄影頻寬</a:t>
                      </a:r>
                      <a:endParaRPr lang="zh-TW" sz="900">
                        <a:effectLst/>
                        <a:latin typeface="Calibri" charset="0"/>
                        <a:ea typeface="SimSun" charset="-122"/>
                        <a:cs typeface="SimHei" charset="-122"/>
                      </a:endParaRPr>
                    </a:p>
                  </a:txBody>
                  <a:tcPr marL="39070" marR="39070" marT="0" marB="0" anchor="ctr"/>
                </a:tc>
                <a:tc>
                  <a:txBody>
                    <a:bodyPr/>
                    <a:lstStyle/>
                    <a:p>
                      <a:pPr>
                        <a:lnSpc>
                          <a:spcPts val="1100"/>
                        </a:lnSpc>
                        <a:spcBef>
                          <a:spcPts val="200"/>
                        </a:spcBef>
                        <a:spcAft>
                          <a:spcPts val="200"/>
                        </a:spcAft>
                      </a:pPr>
                      <a:r>
                        <a:rPr lang="en-US" sz="900" dirty="0">
                          <a:effectLst/>
                        </a:rPr>
                        <a:t>320Mbps</a:t>
                      </a:r>
                      <a:endParaRPr lang="zh-TW" sz="900" dirty="0">
                        <a:effectLst/>
                        <a:latin typeface="Calibri" charset="0"/>
                        <a:ea typeface="SimSun" charset="-122"/>
                        <a:cs typeface="SimHei" charset="-122"/>
                      </a:endParaRPr>
                    </a:p>
                  </a:txBody>
                  <a:tcPr marL="39070" marR="39070" marT="0" marB="0" anchor="ctr"/>
                </a:tc>
              </a:tr>
              <a:tr h="208065">
                <a:tc>
                  <a:txBody>
                    <a:bodyPr/>
                    <a:lstStyle/>
                    <a:p>
                      <a:pPr marL="108000" algn="l">
                        <a:lnSpc>
                          <a:spcPts val="1100"/>
                        </a:lnSpc>
                        <a:spcBef>
                          <a:spcPts val="200"/>
                        </a:spcBef>
                        <a:spcAft>
                          <a:spcPts val="200"/>
                        </a:spcAft>
                      </a:pPr>
                      <a:r>
                        <a:rPr lang="zh-TW" sz="900" dirty="0">
                          <a:effectLst/>
                        </a:rPr>
                        <a:t>連線頻寬</a:t>
                      </a:r>
                      <a:endParaRPr lang="zh-TW" sz="900" dirty="0">
                        <a:effectLst/>
                        <a:latin typeface="Calibri" charset="0"/>
                        <a:ea typeface="SimSun" charset="-122"/>
                        <a:cs typeface="SimHei" charset="-122"/>
                      </a:endParaRPr>
                    </a:p>
                  </a:txBody>
                  <a:tcPr marL="39070" marR="39070" marT="0" marB="0" anchor="ctr"/>
                </a:tc>
                <a:tc>
                  <a:txBody>
                    <a:bodyPr/>
                    <a:lstStyle/>
                    <a:p>
                      <a:pPr>
                        <a:lnSpc>
                          <a:spcPts val="1100"/>
                        </a:lnSpc>
                        <a:spcBef>
                          <a:spcPts val="200"/>
                        </a:spcBef>
                        <a:spcAft>
                          <a:spcPts val="200"/>
                        </a:spcAft>
                      </a:pPr>
                      <a:r>
                        <a:rPr lang="en-US" sz="900" dirty="0">
                          <a:effectLst/>
                        </a:rPr>
                        <a:t>320Mbps</a:t>
                      </a:r>
                      <a:endParaRPr lang="zh-TW" sz="900" dirty="0">
                        <a:effectLst/>
                        <a:latin typeface="Calibri" charset="0"/>
                        <a:ea typeface="SimSun" charset="-122"/>
                        <a:cs typeface="SimHei" charset="-122"/>
                      </a:endParaRPr>
                    </a:p>
                  </a:txBody>
                  <a:tcPr marL="39070" marR="39070" marT="0" marB="0" anchor="ctr"/>
                </a:tc>
              </a:tr>
              <a:tr h="208065">
                <a:tc>
                  <a:txBody>
                    <a:bodyPr/>
                    <a:lstStyle/>
                    <a:p>
                      <a:pPr marL="108000" algn="l">
                        <a:lnSpc>
                          <a:spcPts val="1100"/>
                        </a:lnSpc>
                        <a:spcBef>
                          <a:spcPts val="200"/>
                        </a:spcBef>
                        <a:spcAft>
                          <a:spcPts val="200"/>
                        </a:spcAft>
                      </a:pPr>
                      <a:r>
                        <a:rPr lang="zh-TW" sz="900" dirty="0">
                          <a:effectLst/>
                        </a:rPr>
                        <a:t>客戶端連線上限</a:t>
                      </a:r>
                      <a:endParaRPr lang="zh-TW" sz="900" dirty="0">
                        <a:effectLst/>
                        <a:latin typeface="Calibri" charset="0"/>
                        <a:ea typeface="SimSun" charset="-122"/>
                        <a:cs typeface="SimHei" charset="-122"/>
                      </a:endParaRPr>
                    </a:p>
                  </a:txBody>
                  <a:tcPr marL="39070" marR="39070" marT="0" marB="0" anchor="ctr"/>
                </a:tc>
                <a:tc>
                  <a:txBody>
                    <a:bodyPr/>
                    <a:lstStyle/>
                    <a:p>
                      <a:pPr>
                        <a:lnSpc>
                          <a:spcPts val="1100"/>
                        </a:lnSpc>
                        <a:spcBef>
                          <a:spcPts val="200"/>
                        </a:spcBef>
                        <a:spcAft>
                          <a:spcPts val="200"/>
                        </a:spcAft>
                      </a:pPr>
                      <a:r>
                        <a:rPr lang="en-US" sz="900">
                          <a:effectLst/>
                        </a:rPr>
                        <a:t>128</a:t>
                      </a:r>
                      <a:endParaRPr lang="zh-TW" sz="900">
                        <a:effectLst/>
                        <a:latin typeface="Calibri" charset="0"/>
                        <a:ea typeface="SimSun" charset="-122"/>
                        <a:cs typeface="SimHei" charset="-122"/>
                      </a:endParaRPr>
                    </a:p>
                  </a:txBody>
                  <a:tcPr marL="39070" marR="39070" marT="0" marB="0" anchor="ctr"/>
                </a:tc>
              </a:tr>
              <a:tr h="212101">
                <a:tc gridSpan="2">
                  <a:txBody>
                    <a:bodyPr/>
                    <a:lstStyle/>
                    <a:p>
                      <a:pPr marL="108000" indent="96838" algn="l">
                        <a:lnSpc>
                          <a:spcPts val="1100"/>
                        </a:lnSpc>
                        <a:spcBef>
                          <a:spcPts val="200"/>
                        </a:spcBef>
                        <a:spcAft>
                          <a:spcPts val="200"/>
                        </a:spcAft>
                        <a:tabLst/>
                      </a:pPr>
                      <a:r>
                        <a:rPr lang="zh-TW" sz="1000" b="1" dirty="0">
                          <a:effectLst/>
                        </a:rPr>
                        <a:t>視訊與音訊輸入</a:t>
                      </a:r>
                      <a:endParaRPr lang="zh-TW" sz="1000" b="1" dirty="0">
                        <a:effectLst/>
                        <a:latin typeface="Calibri" charset="0"/>
                        <a:ea typeface="SimSun" charset="-122"/>
                        <a:cs typeface="SimHei" charset="-122"/>
                      </a:endParaRPr>
                    </a:p>
                  </a:txBody>
                  <a:tcPr marL="39070" marR="39070" marT="0" marB="0" anchor="ctr">
                    <a:solidFill>
                      <a:schemeClr val="tx1">
                        <a:lumMod val="20000"/>
                        <a:lumOff val="80000"/>
                      </a:schemeClr>
                    </a:solidFill>
                  </a:tcPr>
                </a:tc>
                <a:tc hMerge="1">
                  <a:txBody>
                    <a:bodyPr/>
                    <a:lstStyle/>
                    <a:p>
                      <a:endParaRPr lang="zh-TW" altLang="en-US"/>
                    </a:p>
                  </a:txBody>
                  <a:tcPr/>
                </a:tc>
              </a:tr>
              <a:tr h="1670080">
                <a:tc>
                  <a:txBody>
                    <a:bodyPr/>
                    <a:lstStyle/>
                    <a:p>
                      <a:pPr marL="108000" algn="l">
                        <a:lnSpc>
                          <a:spcPts val="1100"/>
                        </a:lnSpc>
                        <a:spcBef>
                          <a:spcPts val="200"/>
                        </a:spcBef>
                        <a:spcAft>
                          <a:spcPts val="200"/>
                        </a:spcAft>
                      </a:pPr>
                      <a:r>
                        <a:rPr lang="en-US" sz="900" dirty="0">
                          <a:effectLst/>
                        </a:rPr>
                        <a:t>HDMI/VGA </a:t>
                      </a:r>
                      <a:r>
                        <a:rPr lang="zh-TW" sz="900" dirty="0">
                          <a:effectLst/>
                        </a:rPr>
                        <a:t>影像輸出</a:t>
                      </a:r>
                      <a:endParaRPr lang="zh-TW" sz="900" dirty="0">
                        <a:effectLst/>
                        <a:latin typeface="Calibri" charset="0"/>
                        <a:ea typeface="SimSun" charset="-122"/>
                        <a:cs typeface="SimHei" charset="-122"/>
                      </a:endParaRPr>
                    </a:p>
                  </a:txBody>
                  <a:tcPr marL="39070" marR="39070" marT="0" marB="0" anchor="ctr"/>
                </a:tc>
                <a:tc>
                  <a:txBody>
                    <a:bodyPr/>
                    <a:lstStyle/>
                    <a:p>
                      <a:pPr>
                        <a:lnSpc>
                          <a:spcPts val="1100"/>
                        </a:lnSpc>
                        <a:spcBef>
                          <a:spcPts val="200"/>
                        </a:spcBef>
                        <a:spcAft>
                          <a:spcPts val="200"/>
                        </a:spcAft>
                      </a:pPr>
                      <a:r>
                        <a:rPr lang="en-US" sz="900" dirty="0">
                          <a:effectLst/>
                        </a:rPr>
                        <a:t>HDMI1/VGA:</a:t>
                      </a:r>
                      <a:endParaRPr lang="zh-TW" sz="900" dirty="0">
                        <a:effectLst/>
                      </a:endParaRPr>
                    </a:p>
                    <a:p>
                      <a:pPr>
                        <a:lnSpc>
                          <a:spcPts val="1100"/>
                        </a:lnSpc>
                        <a:spcBef>
                          <a:spcPts val="200"/>
                        </a:spcBef>
                        <a:spcAft>
                          <a:spcPts val="200"/>
                        </a:spcAft>
                      </a:pPr>
                      <a:r>
                        <a:rPr lang="en-US" sz="900" dirty="0">
                          <a:effectLst/>
                        </a:rPr>
                        <a:t>1920x1080p /60Hz, 1920x1080p /50Hz, 1600x1200 /60Hz, 1280x1024 /60Hz, 1280x720 /60Hz, 1024x768 /60Hz</a:t>
                      </a:r>
                      <a:endParaRPr lang="zh-TW" sz="900" dirty="0">
                        <a:effectLst/>
                      </a:endParaRPr>
                    </a:p>
                    <a:p>
                      <a:pPr>
                        <a:lnSpc>
                          <a:spcPts val="1100"/>
                        </a:lnSpc>
                        <a:spcBef>
                          <a:spcPts val="200"/>
                        </a:spcBef>
                        <a:spcAft>
                          <a:spcPts val="200"/>
                        </a:spcAft>
                      </a:pPr>
                      <a:r>
                        <a:rPr lang="en-US" sz="900" dirty="0">
                          <a:effectLst/>
                        </a:rPr>
                        <a:t>HDMI2:</a:t>
                      </a:r>
                      <a:endParaRPr lang="zh-TW" sz="900" dirty="0">
                        <a:effectLst/>
                      </a:endParaRPr>
                    </a:p>
                    <a:p>
                      <a:pPr>
                        <a:lnSpc>
                          <a:spcPts val="1100"/>
                        </a:lnSpc>
                        <a:spcBef>
                          <a:spcPts val="200"/>
                        </a:spcBef>
                        <a:spcAft>
                          <a:spcPts val="200"/>
                        </a:spcAft>
                      </a:pPr>
                      <a:r>
                        <a:rPr lang="en-US" sz="900" dirty="0">
                          <a:solidFill>
                            <a:srgbClr val="C00000"/>
                          </a:solidFill>
                          <a:effectLst/>
                        </a:rPr>
                        <a:t>4K (3840x2160) /60Hz, 4K (3840x2160) /30Hz</a:t>
                      </a:r>
                      <a:r>
                        <a:rPr lang="en-US" sz="900" dirty="0">
                          <a:effectLst/>
                        </a:rPr>
                        <a:t>, 1920x1080p /60Hz, 1920x1080p /50Hz, 1600x1200 /60Hz, 1280x1024 /60Hz, 1280x720 /60Hz, 1024x768 /60Hz</a:t>
                      </a:r>
                      <a:endParaRPr lang="zh-TW" sz="900" dirty="0">
                        <a:effectLst/>
                        <a:latin typeface="Calibri" charset="0"/>
                        <a:ea typeface="SimSun" charset="-122"/>
                        <a:cs typeface="SimHei" charset="-122"/>
                      </a:endParaRPr>
                    </a:p>
                  </a:txBody>
                  <a:tcPr marL="39070" marR="39070" marT="0" marB="0" anchor="ctr"/>
                </a:tc>
              </a:tr>
              <a:tr h="208065">
                <a:tc>
                  <a:txBody>
                    <a:bodyPr/>
                    <a:lstStyle/>
                    <a:p>
                      <a:pPr marL="108000" algn="l">
                        <a:lnSpc>
                          <a:spcPts val="1100"/>
                        </a:lnSpc>
                        <a:spcBef>
                          <a:spcPts val="200"/>
                        </a:spcBef>
                        <a:spcAft>
                          <a:spcPts val="200"/>
                        </a:spcAft>
                      </a:pPr>
                      <a:r>
                        <a:rPr lang="en-US" sz="900" dirty="0">
                          <a:effectLst/>
                        </a:rPr>
                        <a:t>CVBS </a:t>
                      </a:r>
                      <a:r>
                        <a:rPr lang="zh-TW" sz="900" dirty="0">
                          <a:effectLst/>
                        </a:rPr>
                        <a:t>影像輸出</a:t>
                      </a:r>
                      <a:endParaRPr lang="zh-TW" sz="900" dirty="0">
                        <a:effectLst/>
                        <a:latin typeface="Calibri" charset="0"/>
                        <a:ea typeface="STXihei" charset="-122"/>
                        <a:cs typeface="SimHei" charset="-122"/>
                      </a:endParaRPr>
                    </a:p>
                  </a:txBody>
                  <a:tcPr marL="39070" marR="39070" marT="0" marB="0" anchor="ctr"/>
                </a:tc>
                <a:tc>
                  <a:txBody>
                    <a:bodyPr/>
                    <a:lstStyle/>
                    <a:p>
                      <a:pPr>
                        <a:lnSpc>
                          <a:spcPts val="1100"/>
                        </a:lnSpc>
                        <a:spcBef>
                          <a:spcPts val="200"/>
                        </a:spcBef>
                        <a:spcAft>
                          <a:spcPts val="200"/>
                        </a:spcAft>
                      </a:pPr>
                      <a:r>
                        <a:rPr lang="en-US" sz="900">
                          <a:effectLst/>
                        </a:rPr>
                        <a:t>1-ch, BNC</a:t>
                      </a:r>
                      <a:endParaRPr lang="zh-TW" sz="900">
                        <a:effectLst/>
                        <a:latin typeface="Calibri" charset="0"/>
                        <a:ea typeface="STXihei" charset="-122"/>
                        <a:cs typeface="SimHei" charset="-122"/>
                      </a:endParaRPr>
                    </a:p>
                  </a:txBody>
                  <a:tcPr marL="39070" marR="39070" marT="0" marB="0" anchor="ctr"/>
                </a:tc>
              </a:tr>
              <a:tr h="208065">
                <a:tc>
                  <a:txBody>
                    <a:bodyPr/>
                    <a:lstStyle/>
                    <a:p>
                      <a:pPr marL="108000" algn="l">
                        <a:lnSpc>
                          <a:spcPts val="1100"/>
                        </a:lnSpc>
                        <a:spcBef>
                          <a:spcPts val="200"/>
                        </a:spcBef>
                        <a:spcAft>
                          <a:spcPts val="200"/>
                        </a:spcAft>
                      </a:pPr>
                      <a:r>
                        <a:rPr lang="zh-TW" sz="900" dirty="0">
                          <a:effectLst/>
                        </a:rPr>
                        <a:t>聲音輸出</a:t>
                      </a:r>
                      <a:endParaRPr lang="zh-TW" sz="900" dirty="0">
                        <a:effectLst/>
                        <a:latin typeface="Calibri" charset="0"/>
                        <a:ea typeface="STXihei" charset="-122"/>
                        <a:cs typeface="SimHei" charset="-122"/>
                      </a:endParaRPr>
                    </a:p>
                  </a:txBody>
                  <a:tcPr marL="39070" marR="39070" marT="0" marB="0" anchor="ctr"/>
                </a:tc>
                <a:tc>
                  <a:txBody>
                    <a:bodyPr/>
                    <a:lstStyle/>
                    <a:p>
                      <a:pPr>
                        <a:lnSpc>
                          <a:spcPts val="1100"/>
                        </a:lnSpc>
                        <a:spcBef>
                          <a:spcPts val="200"/>
                        </a:spcBef>
                        <a:spcAft>
                          <a:spcPts val="200"/>
                        </a:spcAft>
                      </a:pPr>
                      <a:r>
                        <a:rPr lang="en-US" sz="900">
                          <a:effectLst/>
                        </a:rPr>
                        <a:t>1-ch, RCA</a:t>
                      </a:r>
                      <a:endParaRPr lang="zh-TW" sz="900">
                        <a:effectLst/>
                        <a:latin typeface="Calibri" charset="0"/>
                        <a:ea typeface="STXihei" charset="-122"/>
                        <a:cs typeface="SimHei" charset="-122"/>
                      </a:endParaRPr>
                    </a:p>
                  </a:txBody>
                  <a:tcPr marL="39070" marR="39070" marT="0" marB="0" anchor="ctr"/>
                </a:tc>
              </a:tr>
              <a:tr h="208065">
                <a:tc>
                  <a:txBody>
                    <a:bodyPr/>
                    <a:lstStyle/>
                    <a:p>
                      <a:pPr marL="108000" algn="l">
                        <a:lnSpc>
                          <a:spcPts val="1100"/>
                        </a:lnSpc>
                        <a:spcBef>
                          <a:spcPts val="200"/>
                        </a:spcBef>
                        <a:spcAft>
                          <a:spcPts val="200"/>
                        </a:spcAft>
                      </a:pPr>
                      <a:r>
                        <a:rPr lang="zh-TW" sz="900" dirty="0">
                          <a:effectLst/>
                        </a:rPr>
                        <a:t>支援錄影解析度</a:t>
                      </a:r>
                      <a:endParaRPr lang="zh-TW" sz="900" dirty="0">
                        <a:effectLst/>
                        <a:latin typeface="Calibri" charset="0"/>
                        <a:ea typeface="STXihei" charset="-122"/>
                        <a:cs typeface="SimHei" charset="-122"/>
                      </a:endParaRPr>
                    </a:p>
                  </a:txBody>
                  <a:tcPr marL="39070" marR="39070" marT="0" marB="0" anchor="ctr"/>
                </a:tc>
                <a:tc>
                  <a:txBody>
                    <a:bodyPr/>
                    <a:lstStyle/>
                    <a:p>
                      <a:pPr>
                        <a:lnSpc>
                          <a:spcPts val="1100"/>
                        </a:lnSpc>
                        <a:spcBef>
                          <a:spcPts val="200"/>
                        </a:spcBef>
                        <a:spcAft>
                          <a:spcPts val="200"/>
                        </a:spcAft>
                      </a:pPr>
                      <a:r>
                        <a:rPr lang="en-US" altLang="zh-TW" sz="900" dirty="0" smtClean="0">
                          <a:effectLst/>
                        </a:rPr>
                        <a:t>12M/</a:t>
                      </a:r>
                      <a:r>
                        <a:rPr lang="en-US" sz="900" dirty="0" smtClean="0">
                          <a:effectLst/>
                        </a:rPr>
                        <a:t>8MP/6MP/5MP/4MP/3MP/1080p/960p/720p/D1/2CIF/CIF</a:t>
                      </a:r>
                      <a:endParaRPr lang="zh-TW" sz="900" dirty="0">
                        <a:effectLst/>
                        <a:latin typeface="Calibri" charset="0"/>
                        <a:ea typeface="STXihei" charset="-122"/>
                        <a:cs typeface="SimHei" charset="-122"/>
                      </a:endParaRPr>
                    </a:p>
                  </a:txBody>
                  <a:tcPr marL="39070" marR="39070" marT="0" marB="0" anchor="ctr"/>
                </a:tc>
              </a:tr>
              <a:tr h="208065">
                <a:tc>
                  <a:txBody>
                    <a:bodyPr/>
                    <a:lstStyle/>
                    <a:p>
                      <a:pPr marL="108000" algn="l">
                        <a:lnSpc>
                          <a:spcPts val="1100"/>
                        </a:lnSpc>
                        <a:spcBef>
                          <a:spcPts val="200"/>
                        </a:spcBef>
                        <a:spcAft>
                          <a:spcPts val="200"/>
                        </a:spcAft>
                      </a:pPr>
                      <a:r>
                        <a:rPr lang="zh-TW" sz="900" dirty="0">
                          <a:effectLst/>
                        </a:rPr>
                        <a:t>同步回放頻道數</a:t>
                      </a:r>
                      <a:endParaRPr lang="zh-TW" sz="900" dirty="0">
                        <a:effectLst/>
                        <a:latin typeface="Calibri" charset="0"/>
                        <a:ea typeface="SimSun" charset="-122"/>
                        <a:cs typeface="SimHei" charset="-122"/>
                      </a:endParaRPr>
                    </a:p>
                  </a:txBody>
                  <a:tcPr marL="39070" marR="39070" marT="0" marB="0" anchor="ctr"/>
                </a:tc>
                <a:tc>
                  <a:txBody>
                    <a:bodyPr/>
                    <a:lstStyle/>
                    <a:p>
                      <a:pPr>
                        <a:lnSpc>
                          <a:spcPts val="1100"/>
                        </a:lnSpc>
                        <a:spcBef>
                          <a:spcPts val="200"/>
                        </a:spcBef>
                        <a:spcAft>
                          <a:spcPts val="200"/>
                        </a:spcAft>
                      </a:pPr>
                      <a:r>
                        <a:rPr lang="en-US" sz="900">
                          <a:effectLst/>
                        </a:rPr>
                        <a:t>16-ch</a:t>
                      </a:r>
                      <a:endParaRPr lang="zh-TW" sz="900">
                        <a:effectLst/>
                        <a:latin typeface="Calibri" charset="0"/>
                        <a:ea typeface="SimSun" charset="-122"/>
                        <a:cs typeface="SimHei" charset="-122"/>
                      </a:endParaRPr>
                    </a:p>
                  </a:txBody>
                  <a:tcPr marL="39070" marR="39070" marT="0" marB="0" anchor="ctr"/>
                </a:tc>
              </a:tr>
              <a:tr h="212101">
                <a:tc gridSpan="2">
                  <a:txBody>
                    <a:bodyPr/>
                    <a:lstStyle/>
                    <a:p>
                      <a:pPr marL="108000" indent="134938" algn="l">
                        <a:lnSpc>
                          <a:spcPts val="1100"/>
                        </a:lnSpc>
                        <a:spcBef>
                          <a:spcPts val="200"/>
                        </a:spcBef>
                        <a:spcAft>
                          <a:spcPts val="200"/>
                        </a:spcAft>
                        <a:tabLst/>
                      </a:pPr>
                      <a:r>
                        <a:rPr lang="zh-TW" sz="900" b="1" dirty="0">
                          <a:effectLst/>
                        </a:rPr>
                        <a:t>影像解碼</a:t>
                      </a:r>
                      <a:endParaRPr lang="zh-TW" sz="900" b="1" dirty="0">
                        <a:effectLst/>
                        <a:latin typeface="Calibri" charset="0"/>
                        <a:ea typeface="SimSun" charset="-122"/>
                        <a:cs typeface="SimHei" charset="-122"/>
                      </a:endParaRPr>
                    </a:p>
                  </a:txBody>
                  <a:tcPr marL="39070" marR="39070" marT="0" marB="0" anchor="ctr">
                    <a:solidFill>
                      <a:schemeClr val="tx1">
                        <a:lumMod val="20000"/>
                        <a:lumOff val="80000"/>
                      </a:schemeClr>
                    </a:solidFill>
                  </a:tcPr>
                </a:tc>
                <a:tc hMerge="1">
                  <a:txBody>
                    <a:bodyPr/>
                    <a:lstStyle/>
                    <a:p>
                      <a:endParaRPr lang="zh-TW" altLang="en-US"/>
                    </a:p>
                  </a:txBody>
                  <a:tcPr/>
                </a:tc>
              </a:tr>
              <a:tr h="208065">
                <a:tc>
                  <a:txBody>
                    <a:bodyPr/>
                    <a:lstStyle/>
                    <a:p>
                      <a:pPr marL="108000" algn="l">
                        <a:lnSpc>
                          <a:spcPts val="1100"/>
                        </a:lnSpc>
                        <a:spcBef>
                          <a:spcPts val="200"/>
                        </a:spcBef>
                        <a:spcAft>
                          <a:spcPts val="200"/>
                        </a:spcAft>
                      </a:pPr>
                      <a:r>
                        <a:rPr lang="zh-TW" sz="900" dirty="0">
                          <a:effectLst/>
                        </a:rPr>
                        <a:t>壓縮格式</a:t>
                      </a:r>
                      <a:endParaRPr lang="zh-TW" sz="900" dirty="0">
                        <a:effectLst/>
                        <a:latin typeface="Calibri" charset="0"/>
                        <a:ea typeface="SimSun" charset="-122"/>
                        <a:cs typeface="SimHei" charset="-122"/>
                      </a:endParaRPr>
                    </a:p>
                  </a:txBody>
                  <a:tcPr marL="39070" marR="39070" marT="0" marB="0" anchor="ctr"/>
                </a:tc>
                <a:tc>
                  <a:txBody>
                    <a:bodyPr/>
                    <a:lstStyle/>
                    <a:p>
                      <a:pPr>
                        <a:lnSpc>
                          <a:spcPts val="1100"/>
                        </a:lnSpc>
                        <a:spcBef>
                          <a:spcPts val="200"/>
                        </a:spcBef>
                        <a:spcAft>
                          <a:spcPts val="200"/>
                        </a:spcAft>
                      </a:pPr>
                      <a:r>
                        <a:rPr lang="en-US" sz="900" dirty="0" smtClean="0">
                          <a:effectLst/>
                        </a:rPr>
                        <a:t>H.265/H.264</a:t>
                      </a:r>
                      <a:endParaRPr lang="zh-TW" sz="900" dirty="0">
                        <a:effectLst/>
                        <a:latin typeface="Calibri" charset="0"/>
                        <a:ea typeface="SimSun" charset="-122"/>
                        <a:cs typeface="SimHei" charset="-122"/>
                      </a:endParaRPr>
                    </a:p>
                  </a:txBody>
                  <a:tcPr marL="39070" marR="39070" marT="0" marB="0" anchor="ctr"/>
                </a:tc>
              </a:tr>
              <a:tr h="534073">
                <a:tc>
                  <a:txBody>
                    <a:bodyPr/>
                    <a:lstStyle/>
                    <a:p>
                      <a:pPr marL="108000" algn="l">
                        <a:lnSpc>
                          <a:spcPts val="1100"/>
                        </a:lnSpc>
                        <a:spcBef>
                          <a:spcPts val="200"/>
                        </a:spcBef>
                        <a:spcAft>
                          <a:spcPts val="200"/>
                        </a:spcAft>
                      </a:pPr>
                      <a:r>
                        <a:rPr lang="zh-TW" sz="900" dirty="0">
                          <a:effectLst/>
                        </a:rPr>
                        <a:t>支援解碼解析度</a:t>
                      </a:r>
                    </a:p>
                    <a:p>
                      <a:pPr marL="108000" algn="l">
                        <a:lnSpc>
                          <a:spcPts val="1100"/>
                        </a:lnSpc>
                        <a:spcBef>
                          <a:spcPts val="200"/>
                        </a:spcBef>
                        <a:spcAft>
                          <a:spcPts val="200"/>
                        </a:spcAft>
                      </a:pPr>
                      <a:r>
                        <a:rPr lang="en-US" sz="900" dirty="0">
                          <a:effectLst/>
                        </a:rPr>
                        <a:t>(</a:t>
                      </a:r>
                      <a:r>
                        <a:rPr lang="zh-TW" sz="900" dirty="0">
                          <a:effectLst/>
                        </a:rPr>
                        <a:t>即時瀏覽與回放</a:t>
                      </a:r>
                      <a:r>
                        <a:rPr lang="en-US" sz="900" dirty="0">
                          <a:effectLst/>
                        </a:rPr>
                        <a:t>)</a:t>
                      </a:r>
                      <a:endParaRPr lang="zh-TW" sz="900" dirty="0">
                        <a:effectLst/>
                        <a:latin typeface="Calibri" charset="0"/>
                        <a:ea typeface="SimSun" charset="-122"/>
                        <a:cs typeface="SimHei" charset="-122"/>
                      </a:endParaRPr>
                    </a:p>
                  </a:txBody>
                  <a:tcPr marL="39070" marR="39070" marT="0" marB="0" anchor="ctr"/>
                </a:tc>
                <a:tc>
                  <a:txBody>
                    <a:bodyPr/>
                    <a:lstStyle/>
                    <a:p>
                      <a:pPr>
                        <a:lnSpc>
                          <a:spcPts val="1100"/>
                        </a:lnSpc>
                        <a:spcBef>
                          <a:spcPts val="200"/>
                        </a:spcBef>
                        <a:spcAft>
                          <a:spcPts val="200"/>
                        </a:spcAft>
                      </a:pPr>
                      <a:r>
                        <a:rPr lang="en-US" altLang="zh-TW" sz="900" dirty="0" smtClean="0">
                          <a:effectLst/>
                        </a:rPr>
                        <a:t>12M/</a:t>
                      </a:r>
                      <a:r>
                        <a:rPr lang="en-US" sz="900" dirty="0" smtClean="0">
                          <a:effectLst/>
                        </a:rPr>
                        <a:t>8MP/6MP/5MP/4MP/3MP/1080p/960p/720p/D1/2CIF/CIF</a:t>
                      </a:r>
                      <a:endParaRPr lang="zh-TW" sz="900" dirty="0">
                        <a:effectLst/>
                        <a:latin typeface="Calibri" charset="0"/>
                        <a:ea typeface="SimSun" charset="-122"/>
                        <a:cs typeface="SimHei" charset="-122"/>
                      </a:endParaRPr>
                    </a:p>
                  </a:txBody>
                  <a:tcPr marL="39070" marR="39070" marT="0" marB="0" anchor="ctr"/>
                </a:tc>
              </a:tr>
              <a:tr h="294132">
                <a:tc>
                  <a:txBody>
                    <a:bodyPr/>
                    <a:lstStyle/>
                    <a:p>
                      <a:pPr marL="108000" algn="l">
                        <a:lnSpc>
                          <a:spcPts val="1100"/>
                        </a:lnSpc>
                        <a:spcBef>
                          <a:spcPts val="200"/>
                        </a:spcBef>
                        <a:spcAft>
                          <a:spcPts val="200"/>
                        </a:spcAft>
                      </a:pPr>
                      <a:r>
                        <a:rPr lang="zh-TW" sz="900" dirty="0">
                          <a:effectLst/>
                        </a:rPr>
                        <a:t>解碼效能</a:t>
                      </a:r>
                      <a:endParaRPr lang="zh-TW" sz="900" dirty="0">
                        <a:effectLst/>
                        <a:latin typeface="Calibri" charset="0"/>
                        <a:ea typeface="SimSun" charset="-122"/>
                        <a:cs typeface="SimHei" charset="-122"/>
                      </a:endParaRPr>
                    </a:p>
                  </a:txBody>
                  <a:tcPr marL="39070" marR="39070" marT="0" marB="0" anchor="ctr"/>
                </a:tc>
                <a:tc>
                  <a:txBody>
                    <a:bodyPr/>
                    <a:lstStyle/>
                    <a:p>
                      <a:pPr>
                        <a:lnSpc>
                          <a:spcPts val="1100"/>
                        </a:lnSpc>
                        <a:spcBef>
                          <a:spcPts val="200"/>
                        </a:spcBef>
                        <a:spcAft>
                          <a:spcPts val="200"/>
                        </a:spcAft>
                      </a:pPr>
                      <a:r>
                        <a:rPr lang="en-US" altLang="zh-TW" sz="900" b="0" i="0" u="none" strike="noStrike" cap="none" spc="0" baseline="0" dirty="0" smtClean="0">
                          <a:ln>
                            <a:noFill/>
                          </a:ln>
                          <a:solidFill>
                            <a:srgbClr val="C00000"/>
                          </a:solidFill>
                          <a:effectLst/>
                          <a:uFillTx/>
                          <a:latin typeface="+mn-lt"/>
                          <a:ea typeface="+mn-ea"/>
                          <a:cs typeface="+mn-cs"/>
                          <a:sym typeface="Palatino"/>
                        </a:rPr>
                        <a:t>3 x 12MP@25, 4 x 4K@30</a:t>
                      </a:r>
                      <a:r>
                        <a:rPr lang="en-US" altLang="zh-TW" sz="900" b="0" i="0" u="none" strike="noStrike" cap="none" spc="0" baseline="0" dirty="0" smtClean="0">
                          <a:ln>
                            <a:noFill/>
                          </a:ln>
                          <a:solidFill>
                            <a:schemeClr val="tx1"/>
                          </a:solidFill>
                          <a:effectLst/>
                          <a:uFillTx/>
                          <a:latin typeface="+mn-lt"/>
                          <a:ea typeface="+mn-ea"/>
                          <a:cs typeface="+mn-cs"/>
                          <a:sym typeface="Palatino"/>
                        </a:rPr>
                        <a:t>, 8 x 4MP@30, 16 x 1080P@30, 32 x 960P@25, 36 x 720P@30, 64 x D1</a:t>
                      </a:r>
                      <a:r>
                        <a:rPr lang="zh-TW" altLang="zh-TW" sz="900" dirty="0" smtClean="0">
                          <a:effectLst/>
                        </a:rPr>
                        <a:t> </a:t>
                      </a:r>
                      <a:endParaRPr lang="zh-TW" sz="900" dirty="0">
                        <a:effectLst/>
                        <a:latin typeface="Calibri" charset="0"/>
                        <a:ea typeface="SimSun" charset="-122"/>
                        <a:cs typeface="SimHei" charset="-122"/>
                      </a:endParaRPr>
                    </a:p>
                  </a:txBody>
                  <a:tcPr marL="39070" marR="39070" marT="0" marB="0" anchor="ctr"/>
                </a:tc>
              </a:tr>
              <a:tr h="212101">
                <a:tc gridSpan="2">
                  <a:txBody>
                    <a:bodyPr/>
                    <a:lstStyle/>
                    <a:p>
                      <a:pPr marL="108000" indent="96838" algn="l">
                        <a:lnSpc>
                          <a:spcPts val="1100"/>
                        </a:lnSpc>
                        <a:spcBef>
                          <a:spcPts val="200"/>
                        </a:spcBef>
                        <a:spcAft>
                          <a:spcPts val="200"/>
                        </a:spcAft>
                        <a:tabLst/>
                      </a:pPr>
                      <a:r>
                        <a:rPr lang="zh-TW" sz="900" b="1" dirty="0">
                          <a:effectLst/>
                        </a:rPr>
                        <a:t>硬碟</a:t>
                      </a:r>
                      <a:endParaRPr lang="zh-TW" sz="900" b="1" dirty="0">
                        <a:effectLst/>
                        <a:latin typeface="Calibri" charset="0"/>
                        <a:ea typeface="SimSun" charset="-122"/>
                        <a:cs typeface="SimHei" charset="-122"/>
                      </a:endParaRPr>
                    </a:p>
                  </a:txBody>
                  <a:tcPr marL="39070" marR="39070" marT="0" marB="0" anchor="ctr">
                    <a:solidFill>
                      <a:schemeClr val="tx1">
                        <a:lumMod val="20000"/>
                        <a:lumOff val="80000"/>
                      </a:schemeClr>
                    </a:solidFill>
                  </a:tcPr>
                </a:tc>
                <a:tc hMerge="1">
                  <a:txBody>
                    <a:bodyPr/>
                    <a:lstStyle/>
                    <a:p>
                      <a:endParaRPr lang="zh-TW" altLang="en-US"/>
                    </a:p>
                  </a:txBody>
                  <a:tcPr/>
                </a:tc>
              </a:tr>
              <a:tr h="206756">
                <a:tc>
                  <a:txBody>
                    <a:bodyPr/>
                    <a:lstStyle/>
                    <a:p>
                      <a:pPr marL="108000" algn="l">
                        <a:lnSpc>
                          <a:spcPts val="1100"/>
                        </a:lnSpc>
                        <a:spcBef>
                          <a:spcPts val="200"/>
                        </a:spcBef>
                        <a:spcAft>
                          <a:spcPts val="200"/>
                        </a:spcAft>
                      </a:pPr>
                      <a:r>
                        <a:rPr lang="zh-TW" sz="900" dirty="0">
                          <a:effectLst/>
                        </a:rPr>
                        <a:t>數量</a:t>
                      </a:r>
                      <a:endParaRPr lang="zh-TW" sz="900" dirty="0">
                        <a:effectLst/>
                        <a:latin typeface="Calibri" charset="0"/>
                        <a:ea typeface="SimSun" charset="-122"/>
                        <a:cs typeface="SimHei" charset="-122"/>
                      </a:endParaRPr>
                    </a:p>
                  </a:txBody>
                  <a:tcPr marL="39070" marR="39070" marT="0" marB="0" anchor="ctr"/>
                </a:tc>
                <a:tc>
                  <a:txBody>
                    <a:bodyPr/>
                    <a:lstStyle/>
                    <a:p>
                      <a:pPr>
                        <a:lnSpc>
                          <a:spcPts val="1100"/>
                        </a:lnSpc>
                        <a:spcBef>
                          <a:spcPts val="200"/>
                        </a:spcBef>
                        <a:spcAft>
                          <a:spcPts val="200"/>
                        </a:spcAft>
                      </a:pPr>
                      <a:r>
                        <a:rPr lang="en-US" altLang="zh-TW" sz="900" dirty="0" smtClean="0">
                          <a:solidFill>
                            <a:srgbClr val="C00000"/>
                          </a:solidFill>
                          <a:effectLst/>
                        </a:rPr>
                        <a:t>8</a:t>
                      </a:r>
                      <a:r>
                        <a:rPr lang="en-US" sz="900" dirty="0" smtClean="0">
                          <a:solidFill>
                            <a:srgbClr val="C00000"/>
                          </a:solidFill>
                          <a:effectLst/>
                        </a:rPr>
                        <a:t> </a:t>
                      </a:r>
                      <a:r>
                        <a:rPr lang="en-US" sz="900" dirty="0">
                          <a:solidFill>
                            <a:srgbClr val="C00000"/>
                          </a:solidFill>
                          <a:effectLst/>
                        </a:rPr>
                        <a:t>x SATA HDD </a:t>
                      </a:r>
                      <a:r>
                        <a:rPr lang="zh-TW" sz="900" dirty="0">
                          <a:solidFill>
                            <a:srgbClr val="C00000"/>
                          </a:solidFill>
                          <a:effectLst/>
                        </a:rPr>
                        <a:t>支援</a:t>
                      </a:r>
                      <a:endParaRPr lang="zh-TW" sz="900" dirty="0">
                        <a:solidFill>
                          <a:srgbClr val="C00000"/>
                        </a:solidFill>
                        <a:effectLst/>
                        <a:latin typeface="Calibri" charset="0"/>
                        <a:ea typeface="SimSun" charset="-122"/>
                        <a:cs typeface="SimHei" charset="-122"/>
                      </a:endParaRPr>
                    </a:p>
                  </a:txBody>
                  <a:tcPr marL="39070" marR="39070" marT="0" marB="0" anchor="ctr"/>
                </a:tc>
              </a:tr>
              <a:tr h="206756">
                <a:tc>
                  <a:txBody>
                    <a:bodyPr/>
                    <a:lstStyle/>
                    <a:p>
                      <a:pPr marL="108000" algn="l">
                        <a:lnSpc>
                          <a:spcPts val="1100"/>
                        </a:lnSpc>
                        <a:spcBef>
                          <a:spcPts val="200"/>
                        </a:spcBef>
                        <a:spcAft>
                          <a:spcPts val="200"/>
                        </a:spcAft>
                      </a:pPr>
                      <a:r>
                        <a:rPr lang="zh-TW" sz="900" dirty="0">
                          <a:effectLst/>
                        </a:rPr>
                        <a:t>容量</a:t>
                      </a:r>
                      <a:endParaRPr lang="zh-TW" sz="900" dirty="0">
                        <a:effectLst/>
                        <a:latin typeface="Calibri" charset="0"/>
                        <a:ea typeface="SimSun" charset="-122"/>
                        <a:cs typeface="SimHei" charset="-122"/>
                      </a:endParaRPr>
                    </a:p>
                  </a:txBody>
                  <a:tcPr marL="39070" marR="39070" marT="0" marB="0" anchor="ctr"/>
                </a:tc>
                <a:tc>
                  <a:txBody>
                    <a:bodyPr/>
                    <a:lstStyle/>
                    <a:p>
                      <a:pPr>
                        <a:lnSpc>
                          <a:spcPts val="1100"/>
                        </a:lnSpc>
                        <a:spcBef>
                          <a:spcPts val="200"/>
                        </a:spcBef>
                        <a:spcAft>
                          <a:spcPts val="200"/>
                        </a:spcAft>
                      </a:pPr>
                      <a:r>
                        <a:rPr lang="zh-TW" sz="900" dirty="0">
                          <a:effectLst/>
                        </a:rPr>
                        <a:t>最高支援到</a:t>
                      </a:r>
                      <a:r>
                        <a:rPr lang="en-US" sz="900" dirty="0">
                          <a:effectLst/>
                        </a:rPr>
                        <a:t> </a:t>
                      </a:r>
                      <a:r>
                        <a:rPr lang="en-US" altLang="zh-TW" sz="900" dirty="0" smtClean="0">
                          <a:effectLst/>
                        </a:rPr>
                        <a:t>10</a:t>
                      </a:r>
                      <a:r>
                        <a:rPr lang="en-US" sz="900" dirty="0" smtClean="0">
                          <a:effectLst/>
                        </a:rPr>
                        <a:t>TB </a:t>
                      </a:r>
                      <a:r>
                        <a:rPr lang="zh-TW" sz="900" dirty="0">
                          <a:effectLst/>
                        </a:rPr>
                        <a:t>到每顆</a:t>
                      </a:r>
                      <a:r>
                        <a:rPr lang="en-US" sz="900" dirty="0">
                          <a:effectLst/>
                        </a:rPr>
                        <a:t> HDD</a:t>
                      </a:r>
                      <a:endParaRPr lang="zh-TW" sz="900" dirty="0">
                        <a:effectLst/>
                        <a:latin typeface="Calibri" charset="0"/>
                        <a:ea typeface="SimSun" charset="-122"/>
                        <a:cs typeface="SimHei" charset="-122"/>
                      </a:endParaRPr>
                    </a:p>
                  </a:txBody>
                  <a:tcPr marL="39070" marR="39070" marT="0" marB="0" anchor="ctr"/>
                </a:tc>
              </a:tr>
              <a:tr h="212101">
                <a:tc gridSpan="2">
                  <a:txBody>
                    <a:bodyPr/>
                    <a:lstStyle/>
                    <a:p>
                      <a:pPr marL="108000" indent="96838" algn="l">
                        <a:lnSpc>
                          <a:spcPts val="1100"/>
                        </a:lnSpc>
                        <a:spcBef>
                          <a:spcPts val="200"/>
                        </a:spcBef>
                        <a:spcAft>
                          <a:spcPts val="200"/>
                        </a:spcAft>
                        <a:tabLst/>
                      </a:pPr>
                      <a:r>
                        <a:rPr lang="zh-TW" sz="900" b="1" dirty="0">
                          <a:effectLst/>
                        </a:rPr>
                        <a:t>磁碟陣列</a:t>
                      </a:r>
                      <a:endParaRPr lang="zh-TW" sz="900" b="1" dirty="0">
                        <a:effectLst/>
                        <a:latin typeface="Calibri" charset="0"/>
                        <a:ea typeface="SimSun" charset="-122"/>
                        <a:cs typeface="SimHei" charset="-122"/>
                      </a:endParaRPr>
                    </a:p>
                  </a:txBody>
                  <a:tcPr marL="39070" marR="39070" marT="0" marB="0" anchor="ctr">
                    <a:solidFill>
                      <a:schemeClr val="tx1">
                        <a:lumMod val="20000"/>
                        <a:lumOff val="80000"/>
                      </a:schemeClr>
                    </a:solidFill>
                  </a:tcPr>
                </a:tc>
                <a:tc hMerge="1">
                  <a:txBody>
                    <a:bodyPr/>
                    <a:lstStyle/>
                    <a:p>
                      <a:endParaRPr lang="zh-TW" altLang="en-US"/>
                    </a:p>
                  </a:txBody>
                  <a:tcPr/>
                </a:tc>
              </a:tr>
              <a:tr h="208065">
                <a:tc>
                  <a:txBody>
                    <a:bodyPr/>
                    <a:lstStyle/>
                    <a:p>
                      <a:pPr marL="108000" algn="l">
                        <a:lnSpc>
                          <a:spcPts val="1100"/>
                        </a:lnSpc>
                        <a:spcBef>
                          <a:spcPts val="200"/>
                        </a:spcBef>
                        <a:spcAft>
                          <a:spcPts val="200"/>
                        </a:spcAft>
                      </a:pPr>
                      <a:r>
                        <a:rPr lang="zh-TW" sz="900" dirty="0">
                          <a:effectLst/>
                        </a:rPr>
                        <a:t>支援陣列規格</a:t>
                      </a:r>
                      <a:endParaRPr lang="zh-TW" sz="900" dirty="0">
                        <a:effectLst/>
                        <a:latin typeface="Calibri" charset="0"/>
                        <a:ea typeface="SimSun" charset="-122"/>
                        <a:cs typeface="SimHei" charset="-122"/>
                      </a:endParaRPr>
                    </a:p>
                  </a:txBody>
                  <a:tcPr marL="39070" marR="39070" marT="0" marB="0" anchor="ctr"/>
                </a:tc>
                <a:tc>
                  <a:txBody>
                    <a:bodyPr/>
                    <a:lstStyle/>
                    <a:p>
                      <a:pPr>
                        <a:lnSpc>
                          <a:spcPts val="1100"/>
                        </a:lnSpc>
                        <a:spcBef>
                          <a:spcPts val="200"/>
                        </a:spcBef>
                        <a:spcAft>
                          <a:spcPts val="200"/>
                        </a:spcAft>
                      </a:pPr>
                      <a:r>
                        <a:rPr lang="en-US" altLang="zh-TW" sz="900" b="0" i="0" u="none" strike="noStrike" cap="none" spc="0" baseline="0" dirty="0" smtClean="0">
                          <a:ln>
                            <a:noFill/>
                          </a:ln>
                          <a:solidFill>
                            <a:schemeClr val="tx1"/>
                          </a:solidFill>
                          <a:effectLst/>
                          <a:uFillTx/>
                          <a:latin typeface="+mn-lt"/>
                          <a:ea typeface="+mn-ea"/>
                          <a:cs typeface="+mn-cs"/>
                          <a:sym typeface="Palatino"/>
                        </a:rPr>
                        <a:t>RAID 0, 1, 5, 6</a:t>
                      </a:r>
                      <a:r>
                        <a:rPr lang="en-US" altLang="zh-TW" sz="900" b="1" i="0" u="none" strike="noStrike" cap="none" spc="0" baseline="0" dirty="0" smtClean="0">
                          <a:ln>
                            <a:noFill/>
                          </a:ln>
                          <a:solidFill>
                            <a:srgbClr val="C00000"/>
                          </a:solidFill>
                          <a:effectLst/>
                          <a:uFillTx/>
                          <a:latin typeface="+mn-lt"/>
                          <a:ea typeface="+mn-ea"/>
                          <a:cs typeface="+mn-cs"/>
                          <a:sym typeface="Palatino"/>
                        </a:rPr>
                        <a:t>, 10, 50, 60</a:t>
                      </a:r>
                      <a:r>
                        <a:rPr lang="zh-TW" altLang="zh-TW" sz="900" b="1" dirty="0" smtClean="0">
                          <a:solidFill>
                            <a:srgbClr val="C00000"/>
                          </a:solidFill>
                          <a:effectLst/>
                        </a:rPr>
                        <a:t> </a:t>
                      </a:r>
                      <a:endParaRPr lang="zh-TW" sz="900" b="1" dirty="0">
                        <a:solidFill>
                          <a:srgbClr val="C00000"/>
                        </a:solidFill>
                        <a:effectLst/>
                        <a:latin typeface="Calibri" charset="0"/>
                        <a:ea typeface="SimSun" charset="-122"/>
                        <a:cs typeface="SimHei" charset="-122"/>
                      </a:endParaRPr>
                    </a:p>
                  </a:txBody>
                  <a:tcPr marL="39070" marR="39070" marT="0" marB="0" anchor="ctr"/>
                </a:tc>
              </a:tr>
              <a:tr h="212101">
                <a:tc gridSpan="2">
                  <a:txBody>
                    <a:bodyPr/>
                    <a:lstStyle/>
                    <a:p>
                      <a:pPr marL="108000" indent="96838" algn="l">
                        <a:lnSpc>
                          <a:spcPts val="1100"/>
                        </a:lnSpc>
                        <a:spcBef>
                          <a:spcPts val="200"/>
                        </a:spcBef>
                        <a:spcAft>
                          <a:spcPts val="200"/>
                        </a:spcAft>
                        <a:tabLst/>
                      </a:pPr>
                      <a:r>
                        <a:rPr lang="zh-TW" sz="900" b="1" dirty="0">
                          <a:effectLst/>
                        </a:rPr>
                        <a:t>硬體介面</a:t>
                      </a:r>
                      <a:endParaRPr lang="zh-TW" sz="900" b="1" dirty="0">
                        <a:effectLst/>
                        <a:latin typeface="Calibri" charset="0"/>
                        <a:ea typeface="SimSun" charset="-122"/>
                        <a:cs typeface="SimHei" charset="-122"/>
                      </a:endParaRPr>
                    </a:p>
                  </a:txBody>
                  <a:tcPr marL="39070" marR="39070" marT="0" marB="0" anchor="ctr">
                    <a:solidFill>
                      <a:schemeClr val="tx1">
                        <a:lumMod val="20000"/>
                        <a:lumOff val="80000"/>
                      </a:schemeClr>
                    </a:solidFill>
                  </a:tcPr>
                </a:tc>
                <a:tc hMerge="1">
                  <a:txBody>
                    <a:bodyPr/>
                    <a:lstStyle/>
                    <a:p>
                      <a:endParaRPr lang="zh-TW" altLang="en-US"/>
                    </a:p>
                  </a:txBody>
                  <a:tcPr/>
                </a:tc>
              </a:tr>
              <a:tr h="208065">
                <a:tc>
                  <a:txBody>
                    <a:bodyPr/>
                    <a:lstStyle/>
                    <a:p>
                      <a:pPr marL="108000" algn="l">
                        <a:lnSpc>
                          <a:spcPts val="1100"/>
                        </a:lnSpc>
                        <a:spcBef>
                          <a:spcPts val="200"/>
                        </a:spcBef>
                        <a:spcAft>
                          <a:spcPts val="200"/>
                        </a:spcAft>
                      </a:pPr>
                      <a:r>
                        <a:rPr lang="zh-TW" sz="900" dirty="0">
                          <a:effectLst/>
                        </a:rPr>
                        <a:t>網路介面</a:t>
                      </a:r>
                      <a:endParaRPr lang="zh-TW" sz="900" dirty="0">
                        <a:effectLst/>
                        <a:latin typeface="Calibri" charset="0"/>
                        <a:ea typeface="STXihei" charset="-122"/>
                        <a:cs typeface="SimHei" charset="-122"/>
                      </a:endParaRPr>
                    </a:p>
                  </a:txBody>
                  <a:tcPr marL="39070" marR="39070" marT="0" marB="0" anchor="ctr"/>
                </a:tc>
                <a:tc>
                  <a:txBody>
                    <a:bodyPr/>
                    <a:lstStyle/>
                    <a:p>
                      <a:pPr>
                        <a:lnSpc>
                          <a:spcPts val="1100"/>
                        </a:lnSpc>
                        <a:spcBef>
                          <a:spcPts val="200"/>
                        </a:spcBef>
                        <a:spcAft>
                          <a:spcPts val="200"/>
                        </a:spcAft>
                      </a:pPr>
                      <a:r>
                        <a:rPr lang="en-US" sz="900" dirty="0">
                          <a:effectLst/>
                        </a:rPr>
                        <a:t>2 x RJ-45 10M/100M/1000M</a:t>
                      </a:r>
                      <a:endParaRPr lang="zh-TW" sz="900" dirty="0">
                        <a:effectLst/>
                        <a:latin typeface="Calibri" charset="0"/>
                        <a:ea typeface="SimSun" charset="-122"/>
                        <a:cs typeface="SimHei" charset="-122"/>
                      </a:endParaRPr>
                    </a:p>
                  </a:txBody>
                  <a:tcPr marL="39070" marR="39070" marT="0" marB="0" anchor="ctr"/>
                </a:tc>
              </a:tr>
              <a:tr h="206756">
                <a:tc>
                  <a:txBody>
                    <a:bodyPr/>
                    <a:lstStyle/>
                    <a:p>
                      <a:pPr marL="108000" algn="l">
                        <a:lnSpc>
                          <a:spcPts val="1100"/>
                        </a:lnSpc>
                        <a:spcBef>
                          <a:spcPts val="200"/>
                        </a:spcBef>
                        <a:spcAft>
                          <a:spcPts val="200"/>
                        </a:spcAft>
                      </a:pPr>
                      <a:r>
                        <a:rPr lang="en-US" sz="900" dirty="0">
                          <a:effectLst/>
                        </a:rPr>
                        <a:t>USB </a:t>
                      </a:r>
                      <a:r>
                        <a:rPr lang="zh-TW" sz="900" dirty="0">
                          <a:effectLst/>
                        </a:rPr>
                        <a:t>介面</a:t>
                      </a:r>
                      <a:endParaRPr lang="zh-TW" sz="900" dirty="0">
                        <a:effectLst/>
                        <a:latin typeface="Calibri" charset="0"/>
                        <a:ea typeface="STXihei" charset="-122"/>
                        <a:cs typeface="SimHei" charset="-122"/>
                      </a:endParaRPr>
                    </a:p>
                  </a:txBody>
                  <a:tcPr marL="39070" marR="39070" marT="0" marB="0" anchor="ctr"/>
                </a:tc>
                <a:tc>
                  <a:txBody>
                    <a:bodyPr/>
                    <a:lstStyle/>
                    <a:p>
                      <a:pPr>
                        <a:lnSpc>
                          <a:spcPts val="1100"/>
                        </a:lnSpc>
                        <a:spcBef>
                          <a:spcPts val="200"/>
                        </a:spcBef>
                        <a:spcAft>
                          <a:spcPts val="200"/>
                        </a:spcAft>
                      </a:pPr>
                      <a:r>
                        <a:rPr lang="zh-CN" sz="900">
                          <a:effectLst/>
                        </a:rPr>
                        <a:t>背板介面：</a:t>
                      </a:r>
                      <a:r>
                        <a:rPr lang="en-US" sz="900">
                          <a:effectLst/>
                        </a:rPr>
                        <a:t> 2 x USB2.0, 1 x USB3.0 </a:t>
                      </a:r>
                      <a:endParaRPr lang="zh-TW" sz="900">
                        <a:effectLst/>
                        <a:latin typeface="Calibri" charset="0"/>
                        <a:ea typeface="STXihei" charset="-122"/>
                        <a:cs typeface="SimHei" charset="-122"/>
                      </a:endParaRPr>
                    </a:p>
                  </a:txBody>
                  <a:tcPr marL="39070" marR="39070" marT="0" marB="0" anchor="ctr"/>
                </a:tc>
              </a:tr>
              <a:tr h="208065">
                <a:tc>
                  <a:txBody>
                    <a:bodyPr/>
                    <a:lstStyle/>
                    <a:p>
                      <a:pPr marL="108000" algn="l">
                        <a:lnSpc>
                          <a:spcPts val="1100"/>
                        </a:lnSpc>
                        <a:spcBef>
                          <a:spcPts val="200"/>
                        </a:spcBef>
                        <a:spcAft>
                          <a:spcPts val="200"/>
                        </a:spcAft>
                      </a:pPr>
                      <a:r>
                        <a:rPr lang="zh-TW" sz="900" dirty="0">
                          <a:effectLst/>
                        </a:rPr>
                        <a:t>序列埠介面</a:t>
                      </a:r>
                      <a:endParaRPr lang="zh-TW" sz="900" dirty="0">
                        <a:effectLst/>
                        <a:latin typeface="Calibri" charset="0"/>
                        <a:ea typeface="STXihei" charset="-122"/>
                        <a:cs typeface="SimHei" charset="-122"/>
                      </a:endParaRPr>
                    </a:p>
                  </a:txBody>
                  <a:tcPr marL="39070" marR="39070" marT="0" marB="0" anchor="ctr"/>
                </a:tc>
                <a:tc>
                  <a:txBody>
                    <a:bodyPr/>
                    <a:lstStyle/>
                    <a:p>
                      <a:pPr>
                        <a:lnSpc>
                          <a:spcPts val="1100"/>
                        </a:lnSpc>
                        <a:spcBef>
                          <a:spcPts val="200"/>
                        </a:spcBef>
                        <a:spcAft>
                          <a:spcPts val="200"/>
                        </a:spcAft>
                      </a:pPr>
                      <a:r>
                        <a:rPr lang="en-US" sz="900" dirty="0">
                          <a:effectLst/>
                        </a:rPr>
                        <a:t>1 x RS-232, 1 x RS-485</a:t>
                      </a:r>
                      <a:endParaRPr lang="zh-TW" sz="900" dirty="0">
                        <a:effectLst/>
                        <a:latin typeface="Calibri" charset="0"/>
                        <a:ea typeface="SimSun" charset="-122"/>
                        <a:cs typeface="SimHei" charset="-122"/>
                      </a:endParaRPr>
                    </a:p>
                  </a:txBody>
                  <a:tcPr marL="39070" marR="39070" marT="0" marB="0" anchor="ctr"/>
                </a:tc>
              </a:tr>
              <a:tr h="208065">
                <a:tc>
                  <a:txBody>
                    <a:bodyPr/>
                    <a:lstStyle/>
                    <a:p>
                      <a:pPr marL="108000" algn="l">
                        <a:lnSpc>
                          <a:spcPts val="1100"/>
                        </a:lnSpc>
                        <a:spcBef>
                          <a:spcPts val="200"/>
                        </a:spcBef>
                        <a:spcAft>
                          <a:spcPts val="200"/>
                        </a:spcAft>
                      </a:pPr>
                      <a:r>
                        <a:rPr lang="zh-TW" sz="900" dirty="0">
                          <a:effectLst/>
                        </a:rPr>
                        <a:t>警報輸入</a:t>
                      </a:r>
                      <a:endParaRPr lang="zh-TW" sz="900" dirty="0">
                        <a:effectLst/>
                        <a:latin typeface="Calibri" charset="0"/>
                        <a:ea typeface="STXihei" charset="-122"/>
                        <a:cs typeface="SimHei" charset="-122"/>
                      </a:endParaRPr>
                    </a:p>
                  </a:txBody>
                  <a:tcPr marL="39070" marR="39070" marT="0" marB="0" anchor="ctr"/>
                </a:tc>
                <a:tc>
                  <a:txBody>
                    <a:bodyPr/>
                    <a:lstStyle/>
                    <a:p>
                      <a:pPr>
                        <a:lnSpc>
                          <a:spcPts val="1100"/>
                        </a:lnSpc>
                        <a:spcBef>
                          <a:spcPts val="200"/>
                        </a:spcBef>
                        <a:spcAft>
                          <a:spcPts val="200"/>
                        </a:spcAft>
                      </a:pPr>
                      <a:r>
                        <a:rPr lang="en-US" sz="900">
                          <a:effectLst/>
                        </a:rPr>
                        <a:t>16-ch</a:t>
                      </a:r>
                      <a:endParaRPr lang="zh-TW" sz="900">
                        <a:effectLst/>
                        <a:latin typeface="Calibri" charset="0"/>
                        <a:ea typeface="STXihei" charset="-122"/>
                        <a:cs typeface="SimHei" charset="-122"/>
                      </a:endParaRPr>
                    </a:p>
                  </a:txBody>
                  <a:tcPr marL="39070" marR="39070" marT="0" marB="0" anchor="ctr"/>
                </a:tc>
              </a:tr>
              <a:tr h="208065">
                <a:tc>
                  <a:txBody>
                    <a:bodyPr/>
                    <a:lstStyle/>
                    <a:p>
                      <a:pPr marL="108000" algn="l">
                        <a:lnSpc>
                          <a:spcPts val="1100"/>
                        </a:lnSpc>
                        <a:spcBef>
                          <a:spcPts val="200"/>
                        </a:spcBef>
                        <a:spcAft>
                          <a:spcPts val="200"/>
                        </a:spcAft>
                      </a:pPr>
                      <a:r>
                        <a:rPr lang="zh-TW" sz="900" dirty="0">
                          <a:effectLst/>
                        </a:rPr>
                        <a:t>警報輸出</a:t>
                      </a:r>
                      <a:endParaRPr lang="zh-TW" sz="900" dirty="0">
                        <a:effectLst/>
                        <a:latin typeface="Calibri" charset="0"/>
                        <a:ea typeface="STXihei" charset="-122"/>
                        <a:cs typeface="SimHei" charset="-122"/>
                      </a:endParaRPr>
                    </a:p>
                  </a:txBody>
                  <a:tcPr marL="39070" marR="39070" marT="0" marB="0" anchor="ctr"/>
                </a:tc>
                <a:tc>
                  <a:txBody>
                    <a:bodyPr/>
                    <a:lstStyle/>
                    <a:p>
                      <a:pPr>
                        <a:lnSpc>
                          <a:spcPts val="1100"/>
                        </a:lnSpc>
                        <a:spcBef>
                          <a:spcPts val="200"/>
                        </a:spcBef>
                        <a:spcAft>
                          <a:spcPts val="200"/>
                        </a:spcAft>
                      </a:pPr>
                      <a:r>
                        <a:rPr lang="en-US" altLang="zh-TW" sz="900" dirty="0" smtClean="0">
                          <a:effectLst/>
                        </a:rPr>
                        <a:t>10</a:t>
                      </a:r>
                      <a:r>
                        <a:rPr lang="en-US" sz="900" dirty="0" smtClean="0">
                          <a:effectLst/>
                        </a:rPr>
                        <a:t>4-ch</a:t>
                      </a:r>
                      <a:endParaRPr lang="zh-TW" sz="900" dirty="0">
                        <a:effectLst/>
                        <a:latin typeface="Calibri" charset="0"/>
                        <a:ea typeface="STXihei" charset="-122"/>
                        <a:cs typeface="SimHei" charset="-122"/>
                      </a:endParaRPr>
                    </a:p>
                  </a:txBody>
                  <a:tcPr marL="39070" marR="39070" marT="0" marB="0" anchor="ctr"/>
                </a:tc>
              </a:tr>
              <a:tr h="212101">
                <a:tc gridSpan="2">
                  <a:txBody>
                    <a:bodyPr/>
                    <a:lstStyle/>
                    <a:p>
                      <a:pPr marL="108000" indent="134938" algn="l">
                        <a:lnSpc>
                          <a:spcPts val="1100"/>
                        </a:lnSpc>
                        <a:spcBef>
                          <a:spcPts val="200"/>
                        </a:spcBef>
                        <a:spcAft>
                          <a:spcPts val="200"/>
                        </a:spcAft>
                        <a:tabLst/>
                      </a:pPr>
                      <a:r>
                        <a:rPr lang="zh-TW" sz="900" b="1" dirty="0">
                          <a:effectLst/>
                        </a:rPr>
                        <a:t>基本規格</a:t>
                      </a:r>
                      <a:endParaRPr lang="zh-TW" sz="900" b="1" dirty="0">
                        <a:effectLst/>
                        <a:latin typeface="Calibri" charset="0"/>
                        <a:ea typeface="SimSun" charset="-122"/>
                        <a:cs typeface="SimHei" charset="-122"/>
                      </a:endParaRPr>
                    </a:p>
                  </a:txBody>
                  <a:tcPr marL="39070" marR="39070" marT="0" marB="0" anchor="ctr">
                    <a:solidFill>
                      <a:schemeClr val="tx1">
                        <a:lumMod val="20000"/>
                        <a:lumOff val="80000"/>
                      </a:schemeClr>
                    </a:solidFill>
                  </a:tcPr>
                </a:tc>
                <a:tc hMerge="1">
                  <a:txBody>
                    <a:bodyPr/>
                    <a:lstStyle/>
                    <a:p>
                      <a:endParaRPr lang="zh-TW" altLang="en-US"/>
                    </a:p>
                  </a:txBody>
                  <a:tcPr/>
                </a:tc>
              </a:tr>
              <a:tr h="208065">
                <a:tc>
                  <a:txBody>
                    <a:bodyPr/>
                    <a:lstStyle/>
                    <a:p>
                      <a:pPr marL="108000" algn="l">
                        <a:lnSpc>
                          <a:spcPts val="1100"/>
                        </a:lnSpc>
                        <a:spcBef>
                          <a:spcPts val="200"/>
                        </a:spcBef>
                        <a:spcAft>
                          <a:spcPts val="200"/>
                        </a:spcAft>
                      </a:pPr>
                      <a:r>
                        <a:rPr lang="zh-TW" sz="900" dirty="0">
                          <a:effectLst/>
                        </a:rPr>
                        <a:t>電源</a:t>
                      </a:r>
                      <a:endParaRPr lang="zh-TW" sz="900" dirty="0">
                        <a:effectLst/>
                        <a:latin typeface="Calibri" charset="0"/>
                        <a:ea typeface="STXihei" charset="-122"/>
                        <a:cs typeface="SimHei" charset="-122"/>
                      </a:endParaRPr>
                    </a:p>
                  </a:txBody>
                  <a:tcPr marL="39070" marR="39070" marT="0" marB="0" anchor="ctr"/>
                </a:tc>
                <a:tc>
                  <a:txBody>
                    <a:bodyPr/>
                    <a:lstStyle/>
                    <a:p>
                      <a:pPr>
                        <a:lnSpc>
                          <a:spcPts val="1100"/>
                        </a:lnSpc>
                        <a:spcBef>
                          <a:spcPts val="200"/>
                        </a:spcBef>
                        <a:spcAft>
                          <a:spcPts val="200"/>
                        </a:spcAft>
                      </a:pPr>
                      <a:r>
                        <a:rPr lang="en-US" sz="900" dirty="0">
                          <a:effectLst/>
                        </a:rPr>
                        <a:t>100 ~ 240 VAC</a:t>
                      </a:r>
                      <a:endParaRPr lang="zh-TW" sz="900" dirty="0">
                        <a:effectLst/>
                        <a:latin typeface="Calibri" charset="0"/>
                        <a:ea typeface="SimSun" charset="-122"/>
                        <a:cs typeface="SimHei" charset="-122"/>
                      </a:endParaRPr>
                    </a:p>
                  </a:txBody>
                  <a:tcPr marL="39070" marR="39070" marT="0" marB="0" anchor="ctr"/>
                </a:tc>
              </a:tr>
              <a:tr h="208065">
                <a:tc>
                  <a:txBody>
                    <a:bodyPr/>
                    <a:lstStyle/>
                    <a:p>
                      <a:pPr marL="108000" algn="l">
                        <a:lnSpc>
                          <a:spcPts val="1100"/>
                        </a:lnSpc>
                        <a:spcBef>
                          <a:spcPts val="200"/>
                        </a:spcBef>
                        <a:spcAft>
                          <a:spcPts val="200"/>
                        </a:spcAft>
                      </a:pPr>
                      <a:r>
                        <a:rPr lang="zh-TW" sz="900" dirty="0">
                          <a:effectLst/>
                        </a:rPr>
                        <a:t>耗電量</a:t>
                      </a:r>
                      <a:r>
                        <a:rPr lang="en-US" sz="900" dirty="0">
                          <a:effectLst/>
                        </a:rPr>
                        <a:t> (</a:t>
                      </a:r>
                      <a:r>
                        <a:rPr lang="zh-TW" sz="900" dirty="0">
                          <a:effectLst/>
                        </a:rPr>
                        <a:t>不包含硬碟</a:t>
                      </a:r>
                      <a:r>
                        <a:rPr lang="en-US" sz="900" dirty="0">
                          <a:effectLst/>
                        </a:rPr>
                        <a:t>)</a:t>
                      </a:r>
                      <a:endParaRPr lang="zh-TW" sz="900" dirty="0">
                        <a:effectLst/>
                        <a:latin typeface="Calibri" charset="0"/>
                        <a:ea typeface="STXihei" charset="-122"/>
                        <a:cs typeface="SimHei" charset="-122"/>
                      </a:endParaRPr>
                    </a:p>
                  </a:txBody>
                  <a:tcPr marL="39070" marR="39070" marT="0" marB="0" anchor="ctr"/>
                </a:tc>
                <a:tc>
                  <a:txBody>
                    <a:bodyPr/>
                    <a:lstStyle/>
                    <a:p>
                      <a:pPr>
                        <a:lnSpc>
                          <a:spcPts val="1100"/>
                        </a:lnSpc>
                        <a:spcBef>
                          <a:spcPts val="200"/>
                        </a:spcBef>
                        <a:spcAft>
                          <a:spcPts val="200"/>
                        </a:spcAft>
                      </a:pPr>
                      <a:r>
                        <a:rPr lang="en-US" sz="900">
                          <a:effectLst/>
                        </a:rPr>
                        <a:t>≤ 20 W</a:t>
                      </a:r>
                      <a:endParaRPr lang="zh-TW" sz="900">
                        <a:effectLst/>
                        <a:latin typeface="Calibri" charset="0"/>
                        <a:ea typeface="SimSun" charset="-122"/>
                        <a:cs typeface="SimHei" charset="-122"/>
                      </a:endParaRPr>
                    </a:p>
                  </a:txBody>
                  <a:tcPr marL="39070" marR="39070" marT="0" marB="0" anchor="ctr"/>
                </a:tc>
              </a:tr>
              <a:tr h="208065">
                <a:tc>
                  <a:txBody>
                    <a:bodyPr/>
                    <a:lstStyle/>
                    <a:p>
                      <a:pPr marL="108000" algn="l">
                        <a:lnSpc>
                          <a:spcPts val="1100"/>
                        </a:lnSpc>
                        <a:spcBef>
                          <a:spcPts val="200"/>
                        </a:spcBef>
                        <a:spcAft>
                          <a:spcPts val="200"/>
                        </a:spcAft>
                      </a:pPr>
                      <a:r>
                        <a:rPr lang="zh-TW" sz="900" dirty="0">
                          <a:effectLst/>
                        </a:rPr>
                        <a:t>工作溫度</a:t>
                      </a:r>
                      <a:endParaRPr lang="zh-TW" sz="900" dirty="0">
                        <a:effectLst/>
                        <a:latin typeface="Calibri" charset="0"/>
                        <a:ea typeface="STXihei" charset="-122"/>
                        <a:cs typeface="SimHei" charset="-122"/>
                      </a:endParaRPr>
                    </a:p>
                  </a:txBody>
                  <a:tcPr marL="39070" marR="39070" marT="0" marB="0" anchor="ctr"/>
                </a:tc>
                <a:tc>
                  <a:txBody>
                    <a:bodyPr/>
                    <a:lstStyle/>
                    <a:p>
                      <a:pPr>
                        <a:lnSpc>
                          <a:spcPts val="1100"/>
                        </a:lnSpc>
                        <a:spcBef>
                          <a:spcPts val="200"/>
                        </a:spcBef>
                        <a:spcAft>
                          <a:spcPts val="200"/>
                        </a:spcAft>
                      </a:pPr>
                      <a:r>
                        <a:rPr lang="en-US" sz="900" dirty="0">
                          <a:effectLst/>
                        </a:rPr>
                        <a:t>-10°C ~ + 55°C ( +14°F ~ +131°F )</a:t>
                      </a:r>
                      <a:endParaRPr lang="zh-TW" sz="900" dirty="0">
                        <a:effectLst/>
                        <a:latin typeface="Calibri" charset="0"/>
                        <a:ea typeface="SimSun" charset="-122"/>
                        <a:cs typeface="SimHei" charset="-122"/>
                      </a:endParaRPr>
                    </a:p>
                  </a:txBody>
                  <a:tcPr marL="39070" marR="39070" marT="0" marB="0" anchor="ctr"/>
                </a:tc>
              </a:tr>
              <a:tr h="208065">
                <a:tc>
                  <a:txBody>
                    <a:bodyPr/>
                    <a:lstStyle/>
                    <a:p>
                      <a:pPr marL="108000" algn="l">
                        <a:lnSpc>
                          <a:spcPts val="1100"/>
                        </a:lnSpc>
                        <a:spcBef>
                          <a:spcPts val="200"/>
                        </a:spcBef>
                        <a:spcAft>
                          <a:spcPts val="200"/>
                        </a:spcAft>
                      </a:pPr>
                      <a:r>
                        <a:rPr lang="zh-TW" sz="900" dirty="0">
                          <a:effectLst/>
                        </a:rPr>
                        <a:t>工作濕度</a:t>
                      </a:r>
                      <a:endParaRPr lang="zh-TW" sz="900" dirty="0">
                        <a:effectLst/>
                        <a:latin typeface="Calibri" charset="0"/>
                        <a:ea typeface="STXihei" charset="-122"/>
                        <a:cs typeface="SimHei" charset="-122"/>
                      </a:endParaRPr>
                    </a:p>
                  </a:txBody>
                  <a:tcPr marL="39070" marR="39070" marT="0" marB="0" anchor="ctr"/>
                </a:tc>
                <a:tc>
                  <a:txBody>
                    <a:bodyPr/>
                    <a:lstStyle/>
                    <a:p>
                      <a:pPr>
                        <a:lnSpc>
                          <a:spcPts val="1100"/>
                        </a:lnSpc>
                        <a:spcBef>
                          <a:spcPts val="200"/>
                        </a:spcBef>
                        <a:spcAft>
                          <a:spcPts val="200"/>
                        </a:spcAft>
                      </a:pPr>
                      <a:r>
                        <a:rPr lang="en-US" sz="900" dirty="0">
                          <a:effectLst/>
                        </a:rPr>
                        <a:t>10% ~ 90% </a:t>
                      </a:r>
                      <a:endParaRPr lang="zh-TW" sz="900" dirty="0">
                        <a:effectLst/>
                        <a:latin typeface="Calibri" charset="0"/>
                        <a:ea typeface="SimSun" charset="-122"/>
                        <a:cs typeface="SimHei" charset="-122"/>
                      </a:endParaRPr>
                    </a:p>
                  </a:txBody>
                  <a:tcPr marL="39070" marR="39070" marT="0" marB="0" anchor="ctr"/>
                </a:tc>
              </a:tr>
            </a:tbl>
          </a:graphicData>
        </a:graphic>
      </p:graphicFrame>
    </p:spTree>
    <p:extLst>
      <p:ext uri="{BB962C8B-B14F-4D97-AF65-F5344CB8AC3E}">
        <p14:creationId xmlns:p14="http://schemas.microsoft.com/office/powerpoint/2010/main" val="529115553"/>
      </p:ext>
    </p:extLst>
  </p:cSld>
  <p:clrMapOvr>
    <a:masterClrMapping/>
  </p:clrMapOvr>
  <p:transition spd="med"/>
</p:sld>
</file>

<file path=ppt/theme/theme1.xml><?xml version="1.0" encoding="utf-8"?>
<a:theme xmlns:a="http://schemas.openxmlformats.org/drawingml/2006/main" name="New_Template4">
  <a:themeElements>
    <a:clrScheme name="New_Template4">
      <a:dk1>
        <a:srgbClr val="414141"/>
      </a:dk1>
      <a:lt1>
        <a:srgbClr val="FFFFFF"/>
      </a:lt1>
      <a:dk2>
        <a:srgbClr val="A7A7A7"/>
      </a:dk2>
      <a:lt2>
        <a:srgbClr val="535353"/>
      </a:lt2>
      <a:accent1>
        <a:srgbClr val="738FAF"/>
      </a:accent1>
      <a:accent2>
        <a:srgbClr val="74B6A8"/>
      </a:accent2>
      <a:accent3>
        <a:srgbClr val="A0AA69"/>
      </a:accent3>
      <a:accent4>
        <a:srgbClr val="CBA968"/>
      </a:accent4>
      <a:accent5>
        <a:srgbClr val="D08A7A"/>
      </a:accent5>
      <a:accent6>
        <a:srgbClr val="9E95A9"/>
      </a:accent6>
      <a:hlink>
        <a:srgbClr val="0000FF"/>
      </a:hlink>
      <a:folHlink>
        <a:srgbClr val="FF00FF"/>
      </a:folHlink>
    </a:clrScheme>
    <a:fontScheme name="New_Template4">
      <a:majorFont>
        <a:latin typeface="Helvetica Neue"/>
        <a:ea typeface="Helvetica Neue"/>
        <a:cs typeface="Helvetica Neue"/>
      </a:majorFont>
      <a:minorFont>
        <a:latin typeface="Helvetica"/>
        <a:ea typeface="Helvetica"/>
        <a:cs typeface="Helvetica"/>
      </a:minorFont>
    </a:fontScheme>
    <a:fmtScheme name="New_Templat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4141"/>
        </a:solidFill>
        <a:ln w="25400" cap="flat">
          <a:solidFill>
            <a:schemeClr val="accent1"/>
          </a:solidFill>
          <a:prstDash val="solid"/>
          <a:round/>
        </a:ln>
        <a:effectLst/>
        <a:sp3d/>
      </a:spPr>
      <a:bodyPr rot="0" spcFirstLastPara="1" vertOverflow="overflow" horzOverflow="overflow" vert="horz" wrap="square" lIns="38100" tIns="38100" rIns="38100" bIns="38100" numCol="1" spcCol="38100" rtlCol="0" anchor="ctr">
        <a:spAutoFit/>
      </a:bodyPr>
      <a:lstStyle>
        <a:defPPr marL="0" marR="0" indent="0" algn="ctr" defTabSz="573574"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414141"/>
            </a:solidFill>
            <a:effectLst/>
            <a:uFillTx/>
            <a:latin typeface="Bodoni SvtyTwo ITC TT-Book"/>
            <a:ea typeface="Bodoni SvtyTwo ITC TT-Book"/>
            <a:cs typeface="Bodoni SvtyTwo ITC TT-Book"/>
            <a:sym typeface="Bodoni SvtyTwo ITC TT-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38100" tIns="38100" rIns="38100" bIns="38100" numCol="1" spcCol="38100" rtlCol="0" anchor="ctr">
        <a:spAutoFit/>
      </a:bodyPr>
      <a:lstStyle>
        <a:defPPr marL="0" marR="0" indent="0" algn="ctr" defTabSz="573574"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414141"/>
            </a:solidFill>
            <a:effectLst/>
            <a:uFillTx/>
            <a:latin typeface="Bodoni SvtyTwo ITC TT-Book"/>
            <a:ea typeface="Bodoni SvtyTwo ITC TT-Book"/>
            <a:cs typeface="Bodoni SvtyTwo ITC TT-Book"/>
            <a:sym typeface="Bodoni SvtyTwo ITC TT-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New_Template4">
  <a:themeElements>
    <a:clrScheme name="New_Template4">
      <a:dk1>
        <a:srgbClr val="000000"/>
      </a:dk1>
      <a:lt1>
        <a:srgbClr val="FFFFFF"/>
      </a:lt1>
      <a:dk2>
        <a:srgbClr val="A7A7A7"/>
      </a:dk2>
      <a:lt2>
        <a:srgbClr val="535353"/>
      </a:lt2>
      <a:accent1>
        <a:srgbClr val="738FAF"/>
      </a:accent1>
      <a:accent2>
        <a:srgbClr val="74B6A8"/>
      </a:accent2>
      <a:accent3>
        <a:srgbClr val="A0AA69"/>
      </a:accent3>
      <a:accent4>
        <a:srgbClr val="CBA968"/>
      </a:accent4>
      <a:accent5>
        <a:srgbClr val="D08A7A"/>
      </a:accent5>
      <a:accent6>
        <a:srgbClr val="9E95A9"/>
      </a:accent6>
      <a:hlink>
        <a:srgbClr val="0000FF"/>
      </a:hlink>
      <a:folHlink>
        <a:srgbClr val="FF00FF"/>
      </a:folHlink>
    </a:clrScheme>
    <a:fontScheme name="New_Template4">
      <a:majorFont>
        <a:latin typeface="Helvetica Neue"/>
        <a:ea typeface="Helvetica Neue"/>
        <a:cs typeface="Helvetica Neue"/>
      </a:majorFont>
      <a:minorFont>
        <a:latin typeface="Helvetica"/>
        <a:ea typeface="Helvetica"/>
        <a:cs typeface="Helvetica"/>
      </a:minorFont>
    </a:fontScheme>
    <a:fmtScheme name="New_Templat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4141"/>
        </a:solidFill>
        <a:ln w="25400" cap="flat">
          <a:solidFill>
            <a:schemeClr val="accent1"/>
          </a:solidFill>
          <a:prstDash val="solid"/>
          <a:round/>
        </a:ln>
        <a:effectLst/>
        <a:sp3d/>
      </a:spPr>
      <a:bodyPr rot="0" spcFirstLastPara="1" vertOverflow="overflow" horzOverflow="overflow" vert="horz" wrap="square" lIns="38100" tIns="38100" rIns="38100" bIns="38100" numCol="1" spcCol="38100" rtlCol="0" anchor="ctr">
        <a:spAutoFit/>
      </a:bodyPr>
      <a:lstStyle>
        <a:defPPr marL="0" marR="0" indent="0" algn="ctr" defTabSz="573574"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414141"/>
            </a:solidFill>
            <a:effectLst/>
            <a:uFillTx/>
            <a:latin typeface="Bodoni SvtyTwo ITC TT-Book"/>
            <a:ea typeface="Bodoni SvtyTwo ITC TT-Book"/>
            <a:cs typeface="Bodoni SvtyTwo ITC TT-Book"/>
            <a:sym typeface="Bodoni SvtyTwo ITC TT-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38100" tIns="38100" rIns="38100" bIns="38100" numCol="1" spcCol="38100" rtlCol="0" anchor="ctr">
        <a:spAutoFit/>
      </a:bodyPr>
      <a:lstStyle>
        <a:defPPr marL="0" marR="0" indent="0" algn="ctr" defTabSz="573574"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414141"/>
            </a:solidFill>
            <a:effectLst/>
            <a:uFillTx/>
            <a:latin typeface="Bodoni SvtyTwo ITC TT-Book"/>
            <a:ea typeface="Bodoni SvtyTwo ITC TT-Book"/>
            <a:cs typeface="Bodoni SvtyTwo ITC TT-Book"/>
            <a:sym typeface="Bodoni SvtyTwo ITC TT-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906</TotalTime>
  <Words>669</Words>
  <Application>Microsoft Office PowerPoint</Application>
  <PresentationFormat>A4 紙張 (210x297 公釐)</PresentationFormat>
  <Paragraphs>85</Paragraphs>
  <Slides>2</Slides>
  <Notes>1</Notes>
  <HiddenSlides>0</HiddenSlides>
  <MMClips>0</MMClips>
  <ScaleCrop>false</ScaleCrop>
  <HeadingPairs>
    <vt:vector size="4" baseType="variant">
      <vt:variant>
        <vt:lpstr>佈景主題</vt:lpstr>
      </vt:variant>
      <vt:variant>
        <vt:i4>1</vt:i4>
      </vt:variant>
      <vt:variant>
        <vt:lpstr>投影片標題</vt:lpstr>
      </vt:variant>
      <vt:variant>
        <vt:i4>2</vt:i4>
      </vt:variant>
    </vt:vector>
  </HeadingPairs>
  <TitlesOfParts>
    <vt:vector size="3" baseType="lpstr">
      <vt:lpstr>New_Template4</vt:lpstr>
      <vt:lpstr>PowerPoint 簡報</vt:lpstr>
      <vt:lpstr>PowerPoint 簡報</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Jerry2_Hsieh(謝孟杰)</dc:creator>
  <dc:description>IPC2222ER5-DUPF40-C</dc:description>
  <cp:lastModifiedBy>Jerry2_Hsieh(謝孟杰)</cp:lastModifiedBy>
  <cp:revision>37</cp:revision>
  <dcterms:modified xsi:type="dcterms:W3CDTF">2019-09-04T05:44:09Z</dcterms:modified>
</cp:coreProperties>
</file>