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43"/>
  </p:normalViewPr>
  <p:slideViewPr>
    <p:cSldViewPr snapToGrid="0" snapToObjects="1">
      <p:cViewPr>
        <p:scale>
          <a:sx n="78" d="100"/>
          <a:sy n="78" d="100"/>
        </p:scale>
        <p:origin x="-2218" y="23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4724B-1ADE-2342-A045-ACAE6B11F54F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8A4F3-0E12-2148-8348-03C1859C965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953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41550" y="685800"/>
            <a:ext cx="23749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endParaRPr lang="zh-TW" altLang="en-US" dirty="0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685817" indent="-263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055103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477145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899186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321227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743269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165310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587351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0963CD4-3409-47AE-9E96-8A6991062202}" type="slidenum">
              <a:rPr lang="zh-TW" altLang="en-US" sz="1200">
                <a:latin typeface="Swis721 Cn BT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z="1200">
              <a:latin typeface="Swis721 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ndatw.com.tw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ctvsales@chicony.com.tw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313947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770473"/>
            <a:ext cx="1485900" cy="75945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0050" y="770471"/>
            <a:ext cx="4457700" cy="75946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313947" y="627123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6" name="圖片 5" descr="C:\Users\chicony\Desktop\群達\Logo\群達金色-01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5" y="221361"/>
            <a:ext cx="1731111" cy="380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群組 7"/>
          <p:cNvGrpSpPr/>
          <p:nvPr userDrawn="1"/>
        </p:nvGrpSpPr>
        <p:grpSpPr>
          <a:xfrm>
            <a:off x="0" y="9202461"/>
            <a:ext cx="6863448" cy="54432"/>
            <a:chOff x="0" y="9202461"/>
            <a:chExt cx="6863448" cy="54432"/>
          </a:xfrm>
        </p:grpSpPr>
        <p:cxnSp>
          <p:nvCxnSpPr>
            <p:cNvPr id="9" name="直線接點 8"/>
            <p:cNvCxnSpPr/>
            <p:nvPr userDrawn="1"/>
          </p:nvCxnSpPr>
          <p:spPr>
            <a:xfrm>
              <a:off x="0" y="9202461"/>
              <a:ext cx="6858000" cy="0"/>
            </a:xfrm>
            <a:prstGeom prst="line">
              <a:avLst/>
            </a:prstGeom>
            <a:ln w="635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 userDrawn="1"/>
          </p:nvCxnSpPr>
          <p:spPr>
            <a:xfrm>
              <a:off x="5448" y="9256893"/>
              <a:ext cx="68580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 userDrawn="1"/>
        </p:nvSpPr>
        <p:spPr>
          <a:xfrm>
            <a:off x="2579917" y="9302447"/>
            <a:ext cx="239213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新北市三重區光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復路二段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69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號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32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樓</a:t>
            </a:r>
            <a:endParaRPr kumimoji="0" lang="en-US" altLang="zh-TW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免費客服電話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: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0800-302-301</a:t>
            </a:r>
          </a:p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電話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: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(02)6626-6788</a:t>
            </a:r>
            <a:r>
              <a:rPr kumimoji="0" lang="en-US" altLang="zh-TW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zh-TW" altLang="en-US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傳真</a:t>
            </a:r>
            <a:r>
              <a:rPr kumimoji="0" lang="en-US" altLang="zh-TW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:(02)2995-8239</a:t>
            </a:r>
            <a:endParaRPr kumimoji="1" lang="zh-TW" altLang="en-US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4923069" y="9400415"/>
            <a:ext cx="200024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900" b="1" dirty="0" smtClean="0">
                <a:solidFill>
                  <a:srgbClr val="92D050"/>
                </a:solidFill>
                <a:latin typeface="+mj-ea"/>
                <a:ea typeface="+mj-ea"/>
                <a:hlinkClick r:id="rId3"/>
              </a:rPr>
              <a:t>http://www.chundatw.com.tw</a:t>
            </a:r>
            <a:endParaRPr kumimoji="1" lang="en-US" altLang="zh-TW" sz="900" b="1" dirty="0" smtClean="0">
              <a:solidFill>
                <a:srgbClr val="92D050"/>
              </a:solidFill>
              <a:latin typeface="+mj-ea"/>
              <a:ea typeface="+mj-ea"/>
            </a:endParaRPr>
          </a:p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900" b="1" dirty="0" smtClean="0">
                <a:solidFill>
                  <a:srgbClr val="92D050"/>
                </a:solidFill>
                <a:latin typeface="+mj-ea"/>
                <a:ea typeface="+mj-ea"/>
                <a:hlinkClick r:id="rId4"/>
              </a:rPr>
              <a:t>cctvsales@chicony.com.tw</a:t>
            </a:r>
            <a:endParaRPr kumimoji="1" lang="en-US" altLang="zh-TW" sz="900" b="1" dirty="0" smtClean="0">
              <a:solidFill>
                <a:srgbClr val="92D050"/>
              </a:solidFill>
              <a:latin typeface="+mj-ea"/>
              <a:ea typeface="+mj-ea"/>
            </a:endParaRPr>
          </a:p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1" dirty="0" smtClean="0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89804" y="9443512"/>
            <a:ext cx="2595961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dirty="0" smtClean="0">
                <a:latin typeface="+mj-ea"/>
                <a:ea typeface="+mj-ea"/>
              </a:rPr>
              <a:t>群光電子股份有限公司</a:t>
            </a:r>
            <a:r>
              <a:rPr kumimoji="1" lang="en-US" altLang="zh-TW" sz="1200" b="1" dirty="0" smtClean="0">
                <a:latin typeface="+mj-ea"/>
                <a:ea typeface="+mj-ea"/>
              </a:rPr>
              <a:t>ITD</a:t>
            </a:r>
            <a:r>
              <a:rPr kumimoji="1" lang="zh-TW" altLang="en-US" sz="1200" b="1" dirty="0" smtClean="0">
                <a:latin typeface="+mj-ea"/>
                <a:ea typeface="+mj-ea"/>
              </a:rPr>
              <a:t>事業處</a:t>
            </a:r>
            <a:endParaRPr kumimoji="1" lang="zh-TW" alt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571030" y="1343541"/>
            <a:ext cx="3469619" cy="682413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313947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377190" y="7201408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2832246" y="8828265"/>
            <a:ext cx="1714500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4546746" y="8828265"/>
            <a:ext cx="17145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261246" y="8828265"/>
            <a:ext cx="342900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TextBox 6"/>
          <p:cNvSpPr txBox="1">
            <a:spLocks noChangeArrowheads="1"/>
          </p:cNvSpPr>
          <p:nvPr/>
        </p:nvSpPr>
        <p:spPr bwMode="auto">
          <a:xfrm>
            <a:off x="523297" y="3562973"/>
            <a:ext cx="5852160" cy="51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indent="-889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H.265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五百萬壓縮高解析多合一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DVR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， 相容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AHD / TVI/ CVI/ 960H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及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IP</a:t>
            </a: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全時顯示及 全時回放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支援錄影張數依影像輸入數自動偵測分配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自動偵測信號源類型， 不需單獨調整。 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支援各種信號源的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UTC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功能。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支援標準的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ONVIF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攝影機， 並根據類別信號的數量自動調整攝影機的輸入數量。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具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P2P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功能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可用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QR code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即時掃描連網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人性化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GUI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操作介面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螢幕鎖定功能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QR Cord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連結手機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APP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軟體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智慧硬碟功能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警報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Email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傳送狀態等功能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檔案備份功能：備份格式具有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AVI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檔案輸出格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及自有格式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選擇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內建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IVS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智慧功能： 包括，越線， 區域入侵， 物體遺留， 物體看守 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影像回放方式：輸入日期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時、分、秒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)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同步回放功能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事件回放功能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分時錄影回放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功能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智慧搜尋回放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遠端手機軟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體適用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Android &amp; iOS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系統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. </a:t>
            </a: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警報觸發可指定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email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及設定的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FTP </a:t>
            </a: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各路影像及聲音接口具防雷擊及突波保護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Rectangle 26"/>
          <p:cNvSpPr/>
          <p:nvPr/>
        </p:nvSpPr>
        <p:spPr>
          <a:xfrm>
            <a:off x="187778" y="2792140"/>
            <a:ext cx="2563585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產品特色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2943399" y="2881395"/>
            <a:ext cx="3432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2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Rounded MT Bold"/>
              </a:rPr>
              <a:t>ISCDWJ5216-N</a:t>
            </a:r>
            <a:endParaRPr lang="en-US" sz="22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Rounded MT Bold"/>
            </a:endParaRPr>
          </a:p>
        </p:txBody>
      </p:sp>
      <p:sp>
        <p:nvSpPr>
          <p:cNvPr id="2055" name="文字方塊 6"/>
          <p:cNvSpPr txBox="1">
            <a:spLocks noChangeArrowheads="1"/>
          </p:cNvSpPr>
          <p:nvPr/>
        </p:nvSpPr>
        <p:spPr bwMode="auto">
          <a:xfrm>
            <a:off x="523297" y="821268"/>
            <a:ext cx="586492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16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路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H.265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五百萬專業型錄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影主機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 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</p:txBody>
      </p:sp>
      <p:pic>
        <p:nvPicPr>
          <p:cNvPr id="9" name="圖片 8" descr="C:\Users\10008169\Desktop\紅寶石\型錄\DVR紅寶石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63" y="1556391"/>
            <a:ext cx="2468880" cy="1074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6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530682" y="705354"/>
            <a:ext cx="1578352" cy="49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Verdana"/>
              </a:rPr>
              <a:t>產品規格</a:t>
            </a:r>
          </a:p>
        </p:txBody>
      </p:sp>
      <p:sp>
        <p:nvSpPr>
          <p:cNvPr id="3206" name="文字方塊 7"/>
          <p:cNvSpPr txBox="1">
            <a:spLocks noChangeArrowheads="1"/>
          </p:cNvSpPr>
          <p:nvPr/>
        </p:nvSpPr>
        <p:spPr bwMode="auto">
          <a:xfrm>
            <a:off x="2286000" y="243147"/>
            <a:ext cx="42941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十六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路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多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混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五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百萬專業型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錄影主機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 </a:t>
            </a:r>
            <a:endParaRPr lang="zh-TW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44243"/>
              </p:ext>
            </p:extLst>
          </p:nvPr>
        </p:nvGraphicFramePr>
        <p:xfrm>
          <a:off x="530682" y="1202922"/>
          <a:ext cx="5788478" cy="78104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82897"/>
                <a:gridCol w="587829"/>
                <a:gridCol w="4517752"/>
              </a:tblGrid>
              <a:tr h="277652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ISCDWJ5</a:t>
                      </a:r>
                      <a:r>
                        <a:rPr lang="en-US" altLang="zh-TW" sz="105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105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16-N</a:t>
                      </a:r>
                      <a:endParaRPr 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0792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品名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H.265 </a:t>
                      </a:r>
                      <a:r>
                        <a:rPr lang="zh-TW" altLang="en-US" sz="105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五百萬十六路數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位錄影機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壓縮格式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H.265/H.264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影像系統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NTSC/PAL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操作系統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Linux(embedded)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影像輸出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影像輸出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VGA/ HDMI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 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影像輸出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16ch/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只接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 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聲音輸出</a:t>
                      </a:r>
                      <a:r>
                        <a:rPr lang="en-US" altLang="zh-TW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輸入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路輸入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路輸出 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(RCA)</a:t>
                      </a:r>
                      <a:endParaRPr lang="en-US" altLang="zh-TW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rowSpan="2"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解析度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類比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M/4M/3M/1080P/720P/960H  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IP: 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5M/1080P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720P  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1/4/6/8/16 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跳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46212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解析度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類比 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5M/4M/3M/1080P/720P/960H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     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:1080P/720P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6693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張數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5M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類比機種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:5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M:6fps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1080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P:PAL:25fps(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NTSC:30fps(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b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     : PAL:25fps(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NTSC: 30fps(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 </a:t>
                      </a:r>
                      <a:endParaRPr lang="en-US" altLang="zh-TW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IP-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錄影頻</a:t>
                      </a:r>
                      <a:r>
                        <a:rPr lang="zh-TW" altLang="en-US" sz="105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寬</a:t>
                      </a:r>
                      <a:r>
                        <a:rPr lang="en-US" altLang="zh-TW" sz="105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200Kb/s~2397Kb/s((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初始值為 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2048k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bps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少一路類比可增加 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2048k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bps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最大輸出頻寬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10Mbps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最大張數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5M:  96fps</a:t>
                      </a:r>
                      <a:r>
                        <a:rPr lang="en-US" sz="105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錄影模式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持續錄影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手動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動態觸發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同步回放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CH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0558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DHCP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PPPOE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FTP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DNS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DDNS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NTP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UPNP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EMAIL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IP Competence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IP Search 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Alarm Center</a:t>
                      </a:r>
                      <a:r>
                        <a:rPr kumimoji="0" lang="zh-TW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kumimoji="0" lang="en-US" altLang="zh-TW" sz="105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硬碟格式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SATA 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HDD, </a:t>
                      </a:r>
                      <a:r>
                        <a:rPr lang="zh-TW" altLang="en-US" sz="1050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每顆達到 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TB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多工模式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即時</a:t>
                      </a:r>
                      <a:r>
                        <a:rPr lang="en-US" altLang="zh-TW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</a:t>
                      </a:r>
                      <a:r>
                        <a:rPr lang="en-US" altLang="zh-TW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回放</a:t>
                      </a:r>
                      <a:r>
                        <a:rPr lang="en-US" altLang="zh-TW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備份，網路 </a:t>
                      </a:r>
                      <a:endParaRPr lang="zh-TW" altLang="en-US" sz="105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</a:t>
                      </a:r>
                      <a:endParaRPr 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2xUSB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警報輸出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  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PTZ </a:t>
                      </a: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控制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RS485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手機支援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iPhone ， Android </a:t>
                      </a:r>
                      <a:endParaRPr lang="en-US" sz="105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VGA/HDMI :1024*768,1280*1024,1440*900,1920*1080,2560*1440</a:t>
                      </a:r>
                      <a:endParaRPr lang="en-US" altLang="zh-TW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電源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DC 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12V/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3.3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材積</a:t>
                      </a:r>
                      <a:r>
                        <a:rPr lang="en-US" altLang="zh-TW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05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WxDxH</a:t>
                      </a:r>
                      <a:r>
                        <a:rPr 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kumimoji="0" lang="mr-I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327*53.9*242.8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mm 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工作溫度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-10°C~+55°C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23111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工作濕度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10%~90%</a:t>
                      </a:r>
                      <a:endParaRPr lang="en-US" altLang="zh-TW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8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395</TotalTime>
  <Words>452</Words>
  <Application>Microsoft Office PowerPoint</Application>
  <PresentationFormat>A4 紙張 (210x297 公釐)</PresentationFormat>
  <Paragraphs>81</Paragraphs>
  <Slides>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觀點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</dc:creator>
  <cp:lastModifiedBy>Kevin88_Chang(張啟明)</cp:lastModifiedBy>
  <cp:revision>36</cp:revision>
  <dcterms:created xsi:type="dcterms:W3CDTF">2016-08-03T05:50:36Z</dcterms:created>
  <dcterms:modified xsi:type="dcterms:W3CDTF">2019-09-12T06:52:21Z</dcterms:modified>
</cp:coreProperties>
</file>